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16"/>
  </p:notesMasterIdLst>
  <p:handoutMasterIdLst>
    <p:handoutMasterId r:id="rId17"/>
  </p:handoutMasterIdLst>
  <p:sldIdLst>
    <p:sldId id="323" r:id="rId2"/>
    <p:sldId id="396" r:id="rId3"/>
    <p:sldId id="409" r:id="rId4"/>
    <p:sldId id="391" r:id="rId5"/>
    <p:sldId id="413" r:id="rId6"/>
    <p:sldId id="410" r:id="rId7"/>
    <p:sldId id="411" r:id="rId8"/>
    <p:sldId id="412" r:id="rId9"/>
    <p:sldId id="399" r:id="rId10"/>
    <p:sldId id="401" r:id="rId11"/>
    <p:sldId id="366" r:id="rId12"/>
    <p:sldId id="280" r:id="rId13"/>
    <p:sldId id="398" r:id="rId14"/>
    <p:sldId id="324" r:id="rId15"/>
  </p:sldIdLst>
  <p:sldSz cx="9144000" cy="6858000" type="screen4x3"/>
  <p:notesSz cx="6670675" cy="9875838"/>
  <p:custShowLst>
    <p:custShow name="Custom Show 1" id="0">
      <p:sldLst/>
    </p:custShow>
  </p:custShowLst>
  <p:defaultTextStyle>
    <a:defPPr>
      <a:defRPr lang="en-GB"/>
    </a:defPPr>
    <a:lvl1pPr algn="l" rtl="0" fontAlgn="base">
      <a:spcBef>
        <a:spcPct val="0"/>
      </a:spcBef>
      <a:spcAft>
        <a:spcPct val="0"/>
      </a:spcAft>
      <a:defRPr sz="3100" kern="1200">
        <a:solidFill>
          <a:schemeClr val="tx1"/>
        </a:solidFill>
        <a:latin typeface="Arial" charset="0"/>
        <a:ea typeface="+mn-ea"/>
        <a:cs typeface="Arial" charset="0"/>
      </a:defRPr>
    </a:lvl1pPr>
    <a:lvl2pPr marL="457200" algn="l" rtl="0" fontAlgn="base">
      <a:spcBef>
        <a:spcPct val="0"/>
      </a:spcBef>
      <a:spcAft>
        <a:spcPct val="0"/>
      </a:spcAft>
      <a:defRPr sz="3100" kern="1200">
        <a:solidFill>
          <a:schemeClr val="tx1"/>
        </a:solidFill>
        <a:latin typeface="Arial" charset="0"/>
        <a:ea typeface="+mn-ea"/>
        <a:cs typeface="Arial" charset="0"/>
      </a:defRPr>
    </a:lvl2pPr>
    <a:lvl3pPr marL="914400" algn="l" rtl="0" fontAlgn="base">
      <a:spcBef>
        <a:spcPct val="0"/>
      </a:spcBef>
      <a:spcAft>
        <a:spcPct val="0"/>
      </a:spcAft>
      <a:defRPr sz="3100" kern="1200">
        <a:solidFill>
          <a:schemeClr val="tx1"/>
        </a:solidFill>
        <a:latin typeface="Arial" charset="0"/>
        <a:ea typeface="+mn-ea"/>
        <a:cs typeface="Arial" charset="0"/>
      </a:defRPr>
    </a:lvl3pPr>
    <a:lvl4pPr marL="1371600" algn="l" rtl="0" fontAlgn="base">
      <a:spcBef>
        <a:spcPct val="0"/>
      </a:spcBef>
      <a:spcAft>
        <a:spcPct val="0"/>
      </a:spcAft>
      <a:defRPr sz="3100" kern="1200">
        <a:solidFill>
          <a:schemeClr val="tx1"/>
        </a:solidFill>
        <a:latin typeface="Arial" charset="0"/>
        <a:ea typeface="+mn-ea"/>
        <a:cs typeface="Arial" charset="0"/>
      </a:defRPr>
    </a:lvl4pPr>
    <a:lvl5pPr marL="1828800" algn="l" rtl="0" fontAlgn="base">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859" autoAdjust="0"/>
    <p:restoredTop sz="94994" autoAdjust="0"/>
  </p:normalViewPr>
  <p:slideViewPr>
    <p:cSldViewPr>
      <p:cViewPr>
        <p:scale>
          <a:sx n="110" d="100"/>
          <a:sy n="110" d="100"/>
        </p:scale>
        <p:origin x="-1644" y="-108"/>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5"/>
            <a:ext cx="2891256" cy="493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335" tIns="43668" rIns="87335" bIns="43668" numCol="1" anchor="t" anchorCtr="0" compatLnSpc="1">
            <a:prstTxWarp prst="textNoShape">
              <a:avLst/>
            </a:prstTxWarp>
          </a:bodyPr>
          <a:lstStyle>
            <a:lvl1pPr eaLnBrk="0" hangingPunct="0">
              <a:spcBef>
                <a:spcPct val="20000"/>
              </a:spcBef>
              <a:buClr>
                <a:schemeClr val="accent2"/>
              </a:buClr>
              <a:buSzPct val="75000"/>
              <a:buFont typeface="Wingdings" pitchFamily="2" charset="2"/>
              <a:buChar char="n"/>
              <a:defRPr sz="1200">
                <a:cs typeface="+mn-cs"/>
              </a:defRPr>
            </a:lvl1pPr>
          </a:lstStyle>
          <a:p>
            <a:pPr>
              <a:defRPr/>
            </a:pPr>
            <a:endParaRPr lang="en-GB"/>
          </a:p>
        </p:txBody>
      </p:sp>
      <p:sp>
        <p:nvSpPr>
          <p:cNvPr id="44035" name="Rectangle 3"/>
          <p:cNvSpPr>
            <a:spLocks noGrp="1" noChangeArrowheads="1"/>
          </p:cNvSpPr>
          <p:nvPr>
            <p:ph type="dt" sz="quarter" idx="1"/>
          </p:nvPr>
        </p:nvSpPr>
        <p:spPr bwMode="auto">
          <a:xfrm>
            <a:off x="3777845" y="5"/>
            <a:ext cx="2891256" cy="493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335" tIns="43668" rIns="87335" bIns="43668" numCol="1" anchor="t" anchorCtr="0" compatLnSpc="1">
            <a:prstTxWarp prst="textNoShape">
              <a:avLst/>
            </a:prstTxWarp>
          </a:bodyPr>
          <a:lstStyle>
            <a:lvl1pPr algn="r" eaLnBrk="0" hangingPunct="0">
              <a:spcBef>
                <a:spcPct val="20000"/>
              </a:spcBef>
              <a:buClr>
                <a:schemeClr val="accent2"/>
              </a:buClr>
              <a:buSzPct val="75000"/>
              <a:buFont typeface="Wingdings" pitchFamily="2" charset="2"/>
              <a:buChar char="n"/>
              <a:defRPr sz="1200">
                <a:cs typeface="+mn-cs"/>
              </a:defRPr>
            </a:lvl1pPr>
          </a:lstStyle>
          <a:p>
            <a:pPr>
              <a:defRPr/>
            </a:pPr>
            <a:fld id="{AF9BB6C5-D99C-439B-B73D-DFA3D83446FA}" type="datetimeFigureOut">
              <a:rPr lang="en-GB"/>
              <a:pPr>
                <a:defRPr/>
              </a:pPr>
              <a:t>06/06/2017</a:t>
            </a:fld>
            <a:endParaRPr lang="en-GB" dirty="0"/>
          </a:p>
        </p:txBody>
      </p:sp>
      <p:sp>
        <p:nvSpPr>
          <p:cNvPr id="44036" name="Rectangle 4"/>
          <p:cNvSpPr>
            <a:spLocks noGrp="1" noChangeArrowheads="1"/>
          </p:cNvSpPr>
          <p:nvPr>
            <p:ph type="ftr" sz="quarter" idx="2"/>
          </p:nvPr>
        </p:nvSpPr>
        <p:spPr bwMode="auto">
          <a:xfrm>
            <a:off x="0" y="9380462"/>
            <a:ext cx="2891256" cy="493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335" tIns="43668" rIns="87335" bIns="43668" numCol="1" anchor="b" anchorCtr="0" compatLnSpc="1">
            <a:prstTxWarp prst="textNoShape">
              <a:avLst/>
            </a:prstTxWarp>
          </a:bodyPr>
          <a:lstStyle>
            <a:lvl1pPr eaLnBrk="0" hangingPunct="0">
              <a:spcBef>
                <a:spcPct val="20000"/>
              </a:spcBef>
              <a:buClr>
                <a:schemeClr val="accent2"/>
              </a:buClr>
              <a:buSzPct val="75000"/>
              <a:buFont typeface="Wingdings" pitchFamily="2" charset="2"/>
              <a:buChar char="n"/>
              <a:defRPr sz="1200">
                <a:cs typeface="+mn-cs"/>
              </a:defRPr>
            </a:lvl1pPr>
          </a:lstStyle>
          <a:p>
            <a:pPr>
              <a:defRPr/>
            </a:pPr>
            <a:endParaRPr lang="en-GB"/>
          </a:p>
        </p:txBody>
      </p:sp>
      <p:sp>
        <p:nvSpPr>
          <p:cNvPr id="44037" name="Rectangle 5"/>
          <p:cNvSpPr>
            <a:spLocks noGrp="1" noChangeArrowheads="1"/>
          </p:cNvSpPr>
          <p:nvPr>
            <p:ph type="sldNum" sz="quarter" idx="3"/>
          </p:nvPr>
        </p:nvSpPr>
        <p:spPr bwMode="auto">
          <a:xfrm>
            <a:off x="3777845" y="9380462"/>
            <a:ext cx="2891256" cy="493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7335" tIns="43668" rIns="87335" bIns="43668" numCol="1" anchor="b" anchorCtr="0" compatLnSpc="1">
            <a:prstTxWarp prst="textNoShape">
              <a:avLst/>
            </a:prstTxWarp>
          </a:bodyPr>
          <a:lstStyle>
            <a:lvl1pPr algn="r" eaLnBrk="0" hangingPunct="0">
              <a:spcBef>
                <a:spcPct val="20000"/>
              </a:spcBef>
              <a:buClr>
                <a:schemeClr val="accent2"/>
              </a:buClr>
              <a:buSzPct val="75000"/>
              <a:buFont typeface="Wingdings" pitchFamily="2" charset="2"/>
              <a:buChar char="n"/>
              <a:defRPr sz="1200">
                <a:cs typeface="+mn-cs"/>
              </a:defRPr>
            </a:lvl1pPr>
          </a:lstStyle>
          <a:p>
            <a:pPr>
              <a:defRPr/>
            </a:pPr>
            <a:fld id="{76E52274-A160-4095-B74E-8736757F7753}" type="slidenum">
              <a:rPr lang="en-GB"/>
              <a:pPr>
                <a:defRPr/>
              </a:pPr>
              <a:t>‹#›</a:t>
            </a:fld>
            <a:endParaRPr lang="en-GB" dirty="0"/>
          </a:p>
        </p:txBody>
      </p:sp>
    </p:spTree>
    <p:extLst>
      <p:ext uri="{BB962C8B-B14F-4D97-AF65-F5344CB8AC3E}">
        <p14:creationId xmlns:p14="http://schemas.microsoft.com/office/powerpoint/2010/main" val="203616898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5"/>
            <a:ext cx="2891256" cy="493792"/>
          </a:xfrm>
          <a:prstGeom prst="rect">
            <a:avLst/>
          </a:prstGeom>
          <a:noFill/>
          <a:ln w="9525">
            <a:noFill/>
            <a:miter lim="800000"/>
            <a:headEnd/>
            <a:tailEnd/>
          </a:ln>
          <a:effectLst/>
        </p:spPr>
        <p:txBody>
          <a:bodyPr vert="horz" wrap="square" lIns="87335" tIns="43668" rIns="87335" bIns="43668" numCol="1" anchor="t" anchorCtr="0" compatLnSpc="1">
            <a:prstTxWarp prst="textNoShape">
              <a:avLst/>
            </a:prstTxWarp>
          </a:bodyPr>
          <a:lstStyle>
            <a:lvl1pPr>
              <a:spcBef>
                <a:spcPct val="0"/>
              </a:spcBef>
              <a:buClrTx/>
              <a:buSzTx/>
              <a:buFontTx/>
              <a:buNone/>
              <a:defRPr sz="1200">
                <a:cs typeface="+mn-cs"/>
              </a:defRPr>
            </a:lvl1pPr>
          </a:lstStyle>
          <a:p>
            <a:pPr>
              <a:defRPr/>
            </a:pPr>
            <a:endParaRPr lang="en-GB"/>
          </a:p>
        </p:txBody>
      </p:sp>
      <p:sp>
        <p:nvSpPr>
          <p:cNvPr id="37891" name="Rectangle 3"/>
          <p:cNvSpPr>
            <a:spLocks noGrp="1" noChangeArrowheads="1"/>
          </p:cNvSpPr>
          <p:nvPr>
            <p:ph type="dt" idx="1"/>
          </p:nvPr>
        </p:nvSpPr>
        <p:spPr bwMode="auto">
          <a:xfrm>
            <a:off x="3777845" y="5"/>
            <a:ext cx="2891256" cy="493792"/>
          </a:xfrm>
          <a:prstGeom prst="rect">
            <a:avLst/>
          </a:prstGeom>
          <a:noFill/>
          <a:ln w="9525">
            <a:noFill/>
            <a:miter lim="800000"/>
            <a:headEnd/>
            <a:tailEnd/>
          </a:ln>
          <a:effectLst/>
        </p:spPr>
        <p:txBody>
          <a:bodyPr vert="horz" wrap="square" lIns="87335" tIns="43668" rIns="87335" bIns="43668" numCol="1" anchor="t" anchorCtr="0" compatLnSpc="1">
            <a:prstTxWarp prst="textNoShape">
              <a:avLst/>
            </a:prstTxWarp>
          </a:bodyPr>
          <a:lstStyle>
            <a:lvl1pPr algn="r">
              <a:spcBef>
                <a:spcPct val="0"/>
              </a:spcBef>
              <a:buClrTx/>
              <a:buSzTx/>
              <a:buFontTx/>
              <a:buNone/>
              <a:defRPr sz="1200">
                <a:cs typeface="+mn-cs"/>
              </a:defRPr>
            </a:lvl1pPr>
          </a:lstStyle>
          <a:p>
            <a:pPr>
              <a:defRPr/>
            </a:pPr>
            <a:endParaRPr lang="en-GB"/>
          </a:p>
        </p:txBody>
      </p:sp>
      <p:sp>
        <p:nvSpPr>
          <p:cNvPr id="36868" name="Rectangle 4"/>
          <p:cNvSpPr>
            <a:spLocks noGrp="1" noRot="1" noChangeAspect="1" noChangeArrowheads="1" noTextEdit="1"/>
          </p:cNvSpPr>
          <p:nvPr>
            <p:ph type="sldImg" idx="2"/>
          </p:nvPr>
        </p:nvSpPr>
        <p:spPr bwMode="auto">
          <a:xfrm>
            <a:off x="863600" y="738188"/>
            <a:ext cx="4943475" cy="37068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5"/>
          <p:cNvSpPr>
            <a:spLocks noGrp="1" noChangeArrowheads="1"/>
          </p:cNvSpPr>
          <p:nvPr>
            <p:ph type="body" sz="quarter" idx="3"/>
          </p:nvPr>
        </p:nvSpPr>
        <p:spPr bwMode="auto">
          <a:xfrm>
            <a:off x="666126" y="4691820"/>
            <a:ext cx="5338430" cy="4444127"/>
          </a:xfrm>
          <a:prstGeom prst="rect">
            <a:avLst/>
          </a:prstGeom>
          <a:noFill/>
          <a:ln w="9525">
            <a:noFill/>
            <a:miter lim="800000"/>
            <a:headEnd/>
            <a:tailEnd/>
          </a:ln>
          <a:effectLst/>
        </p:spPr>
        <p:txBody>
          <a:bodyPr vert="horz" wrap="square" lIns="87335" tIns="43668" rIns="87335" bIns="4366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7894" name="Rectangle 6"/>
          <p:cNvSpPr>
            <a:spLocks noGrp="1" noChangeArrowheads="1"/>
          </p:cNvSpPr>
          <p:nvPr>
            <p:ph type="ftr" sz="quarter" idx="4"/>
          </p:nvPr>
        </p:nvSpPr>
        <p:spPr bwMode="auto">
          <a:xfrm>
            <a:off x="0" y="9380462"/>
            <a:ext cx="2891256" cy="493792"/>
          </a:xfrm>
          <a:prstGeom prst="rect">
            <a:avLst/>
          </a:prstGeom>
          <a:noFill/>
          <a:ln w="9525">
            <a:noFill/>
            <a:miter lim="800000"/>
            <a:headEnd/>
            <a:tailEnd/>
          </a:ln>
          <a:effectLst/>
        </p:spPr>
        <p:txBody>
          <a:bodyPr vert="horz" wrap="square" lIns="87335" tIns="43668" rIns="87335" bIns="43668" numCol="1" anchor="b" anchorCtr="0" compatLnSpc="1">
            <a:prstTxWarp prst="textNoShape">
              <a:avLst/>
            </a:prstTxWarp>
          </a:bodyPr>
          <a:lstStyle>
            <a:lvl1pPr>
              <a:spcBef>
                <a:spcPct val="0"/>
              </a:spcBef>
              <a:buClrTx/>
              <a:buSzTx/>
              <a:buFontTx/>
              <a:buNone/>
              <a:defRPr sz="1200">
                <a:cs typeface="+mn-cs"/>
              </a:defRPr>
            </a:lvl1pPr>
          </a:lstStyle>
          <a:p>
            <a:pPr>
              <a:defRPr/>
            </a:pPr>
            <a:endParaRPr lang="en-GB"/>
          </a:p>
        </p:txBody>
      </p:sp>
      <p:sp>
        <p:nvSpPr>
          <p:cNvPr id="37895" name="Rectangle 7"/>
          <p:cNvSpPr>
            <a:spLocks noGrp="1" noChangeArrowheads="1"/>
          </p:cNvSpPr>
          <p:nvPr>
            <p:ph type="sldNum" sz="quarter" idx="5"/>
          </p:nvPr>
        </p:nvSpPr>
        <p:spPr bwMode="auto">
          <a:xfrm>
            <a:off x="3777845" y="9380462"/>
            <a:ext cx="2891256" cy="493792"/>
          </a:xfrm>
          <a:prstGeom prst="rect">
            <a:avLst/>
          </a:prstGeom>
          <a:noFill/>
          <a:ln w="9525">
            <a:noFill/>
            <a:miter lim="800000"/>
            <a:headEnd/>
            <a:tailEnd/>
          </a:ln>
          <a:effectLst/>
        </p:spPr>
        <p:txBody>
          <a:bodyPr vert="horz" wrap="square" lIns="87335" tIns="43668" rIns="87335" bIns="43668" numCol="1" anchor="b" anchorCtr="0" compatLnSpc="1">
            <a:prstTxWarp prst="textNoShape">
              <a:avLst/>
            </a:prstTxWarp>
          </a:bodyPr>
          <a:lstStyle>
            <a:lvl1pPr algn="r">
              <a:spcBef>
                <a:spcPct val="0"/>
              </a:spcBef>
              <a:buClrTx/>
              <a:buSzTx/>
              <a:buFontTx/>
              <a:buNone/>
              <a:defRPr sz="1200">
                <a:cs typeface="+mn-cs"/>
              </a:defRPr>
            </a:lvl1pPr>
          </a:lstStyle>
          <a:p>
            <a:pPr>
              <a:defRPr/>
            </a:pPr>
            <a:fld id="{E2809EAE-5CB5-4A10-9B6C-951744AD461F}" type="slidenum">
              <a:rPr lang="en-GB"/>
              <a:pPr>
                <a:defRPr/>
              </a:pPr>
              <a:t>‹#›</a:t>
            </a:fld>
            <a:endParaRPr lang="en-GB" dirty="0"/>
          </a:p>
        </p:txBody>
      </p:sp>
    </p:spTree>
    <p:extLst>
      <p:ext uri="{BB962C8B-B14F-4D97-AF65-F5344CB8AC3E}">
        <p14:creationId xmlns:p14="http://schemas.microsoft.com/office/powerpoint/2010/main" val="7344032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6628" name="Slide Number Placehold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5566" indent="-286755" eaLnBrk="0" hangingPunct="0">
              <a:spcBef>
                <a:spcPct val="20000"/>
              </a:spcBef>
              <a:buClr>
                <a:schemeClr val="accent2"/>
              </a:buClr>
              <a:buSzPct val="75000"/>
              <a:buFont typeface="Wingdings" pitchFamily="2" charset="2"/>
              <a:buChar char="n"/>
              <a:defRPr sz="3100">
                <a:solidFill>
                  <a:schemeClr val="tx1"/>
                </a:solidFill>
                <a:latin typeface="Arial" charset="0"/>
              </a:defRPr>
            </a:lvl2pPr>
            <a:lvl3pPr marL="1147023" indent="-229405" eaLnBrk="0" hangingPunct="0">
              <a:spcBef>
                <a:spcPct val="20000"/>
              </a:spcBef>
              <a:buClr>
                <a:schemeClr val="accent2"/>
              </a:buClr>
              <a:buSzPct val="75000"/>
              <a:buFont typeface="Wingdings" pitchFamily="2" charset="2"/>
              <a:buChar char="n"/>
              <a:defRPr sz="3100">
                <a:solidFill>
                  <a:schemeClr val="tx1"/>
                </a:solidFill>
                <a:latin typeface="Arial" charset="0"/>
              </a:defRPr>
            </a:lvl3pPr>
            <a:lvl4pPr marL="1605832" indent="-229405" eaLnBrk="0" hangingPunct="0">
              <a:spcBef>
                <a:spcPct val="20000"/>
              </a:spcBef>
              <a:buClr>
                <a:schemeClr val="accent2"/>
              </a:buClr>
              <a:buSzPct val="75000"/>
              <a:buFont typeface="Wingdings" pitchFamily="2" charset="2"/>
              <a:buChar char="n"/>
              <a:defRPr sz="3100">
                <a:solidFill>
                  <a:schemeClr val="tx1"/>
                </a:solidFill>
                <a:latin typeface="Arial" charset="0"/>
              </a:defRPr>
            </a:lvl4pPr>
            <a:lvl5pPr marL="2064642" indent="-229405" eaLnBrk="0" hangingPunct="0">
              <a:spcBef>
                <a:spcPct val="20000"/>
              </a:spcBef>
              <a:buClr>
                <a:schemeClr val="accent2"/>
              </a:buClr>
              <a:buSzPct val="75000"/>
              <a:buFont typeface="Wingdings" pitchFamily="2" charset="2"/>
              <a:buChar char="n"/>
              <a:defRPr sz="3100">
                <a:solidFill>
                  <a:schemeClr val="tx1"/>
                </a:solidFill>
                <a:latin typeface="Arial" charset="0"/>
              </a:defRPr>
            </a:lvl5pPr>
            <a:lvl6pPr marL="2523451" indent="-229405"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6pPr>
            <a:lvl7pPr marL="2982260" indent="-229405"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7pPr>
            <a:lvl8pPr marL="3441069" indent="-229405"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8pPr>
            <a:lvl9pPr marL="3899879" indent="-229405"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9pPr>
          </a:lstStyle>
          <a:p>
            <a:pPr eaLnBrk="1" hangingPunct="1">
              <a:spcBef>
                <a:spcPct val="0"/>
              </a:spcBef>
              <a:buClrTx/>
              <a:buSzTx/>
              <a:buFontTx/>
              <a:buNone/>
              <a:defRPr/>
            </a:pPr>
            <a:fld id="{9D695B9F-AC15-451C-AB23-D9B40CB17700}" type="slidenum">
              <a:rPr lang="en-GB" sz="1200"/>
              <a:pPr eaLnBrk="1" hangingPunct="1">
                <a:spcBef>
                  <a:spcPct val="0"/>
                </a:spcBef>
                <a:buClrTx/>
                <a:buSzTx/>
                <a:buFontTx/>
                <a:buNone/>
                <a:defRPr/>
              </a:pPr>
              <a:t>13</a:t>
            </a:fld>
            <a:endParaRPr lang="en-GB" sz="1200"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dt" sz="half" idx="10"/>
          </p:nvPr>
        </p:nvSpPr>
        <p:spPr/>
        <p:txBody>
          <a:bodyPr/>
          <a:lstStyle>
            <a:lvl1pPr>
              <a:defRPr/>
            </a:lvl1pPr>
          </a:lstStyle>
          <a:p>
            <a:pPr>
              <a:defRPr/>
            </a:pPr>
            <a:fld id="{11FBEB01-0BF6-4D66-A876-72B1D3A5185A}" type="datetime1">
              <a:rPr lang="en-US"/>
              <a:pPr>
                <a:defRPr/>
              </a:pPr>
              <a:t>6/6/2017</a:t>
            </a:fld>
            <a:endParaRPr lang="en-GB" dirty="0"/>
          </a:p>
        </p:txBody>
      </p:sp>
      <p:sp>
        <p:nvSpPr>
          <p:cNvPr id="5" name="Rectangle 7"/>
          <p:cNvSpPr>
            <a:spLocks noGrp="1" noChangeArrowheads="1"/>
          </p:cNvSpPr>
          <p:nvPr>
            <p:ph type="ftr" sz="quarter" idx="11"/>
          </p:nvPr>
        </p:nvSpPr>
        <p:spPr/>
        <p:txBody>
          <a:bodyPr/>
          <a:lstStyle>
            <a:lvl1pPr>
              <a:defRPr/>
            </a:lvl1pPr>
          </a:lstStyle>
          <a:p>
            <a:pPr>
              <a:defRPr/>
            </a:pPr>
            <a:endParaRPr lang="en-GB"/>
          </a:p>
        </p:txBody>
      </p:sp>
      <p:sp>
        <p:nvSpPr>
          <p:cNvPr id="6" name="Rectangle 8"/>
          <p:cNvSpPr>
            <a:spLocks noGrp="1" noChangeArrowheads="1"/>
          </p:cNvSpPr>
          <p:nvPr>
            <p:ph type="sldNum" sz="quarter" idx="12"/>
          </p:nvPr>
        </p:nvSpPr>
        <p:spPr/>
        <p:txBody>
          <a:bodyPr/>
          <a:lstStyle>
            <a:lvl1pPr>
              <a:defRPr/>
            </a:lvl1pPr>
          </a:lstStyle>
          <a:p>
            <a:pPr>
              <a:defRPr/>
            </a:pPr>
            <a:fld id="{733176B1-92C2-437F-8AC0-F569BD0A5AA1}" type="slidenum">
              <a:rPr lang="en-GB"/>
              <a:pPr>
                <a:defRPr/>
              </a:pPr>
              <a:t>‹#›</a:t>
            </a:fld>
            <a:endParaRPr lang="en-GB" dirty="0"/>
          </a:p>
        </p:txBody>
      </p:sp>
    </p:spTree>
    <p:extLst>
      <p:ext uri="{BB962C8B-B14F-4D97-AF65-F5344CB8AC3E}">
        <p14:creationId xmlns:p14="http://schemas.microsoft.com/office/powerpoint/2010/main" val="3702412144"/>
      </p:ext>
    </p:extLst>
  </p:cSld>
  <p:clrMapOvr>
    <a:masterClrMapping/>
  </p:clrMapOvr>
  <p:transition spd="slow" advTm="5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48450" y="473075"/>
            <a:ext cx="2038350" cy="53943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3400" y="473075"/>
            <a:ext cx="5962650" cy="53943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dt" sz="half" idx="10"/>
          </p:nvPr>
        </p:nvSpPr>
        <p:spPr/>
        <p:txBody>
          <a:bodyPr/>
          <a:lstStyle>
            <a:lvl1pPr>
              <a:defRPr/>
            </a:lvl1pPr>
          </a:lstStyle>
          <a:p>
            <a:pPr>
              <a:defRPr/>
            </a:pPr>
            <a:fld id="{2C1ED6D7-F13A-484D-8237-C6A2E3D5CB46}" type="datetime1">
              <a:rPr lang="en-US"/>
              <a:pPr>
                <a:defRPr/>
              </a:pPr>
              <a:t>6/6/2017</a:t>
            </a:fld>
            <a:endParaRPr lang="en-GB" dirty="0"/>
          </a:p>
        </p:txBody>
      </p:sp>
      <p:sp>
        <p:nvSpPr>
          <p:cNvPr id="5" name="Rectangle 7"/>
          <p:cNvSpPr>
            <a:spLocks noGrp="1" noChangeArrowheads="1"/>
          </p:cNvSpPr>
          <p:nvPr>
            <p:ph type="ftr" sz="quarter" idx="11"/>
          </p:nvPr>
        </p:nvSpPr>
        <p:spPr/>
        <p:txBody>
          <a:bodyPr/>
          <a:lstStyle>
            <a:lvl1pPr>
              <a:defRPr/>
            </a:lvl1pPr>
          </a:lstStyle>
          <a:p>
            <a:pPr>
              <a:defRPr/>
            </a:pPr>
            <a:endParaRPr lang="en-GB"/>
          </a:p>
        </p:txBody>
      </p:sp>
      <p:sp>
        <p:nvSpPr>
          <p:cNvPr id="6" name="Rectangle 8"/>
          <p:cNvSpPr>
            <a:spLocks noGrp="1" noChangeArrowheads="1"/>
          </p:cNvSpPr>
          <p:nvPr>
            <p:ph type="sldNum" sz="quarter" idx="12"/>
          </p:nvPr>
        </p:nvSpPr>
        <p:spPr/>
        <p:txBody>
          <a:bodyPr/>
          <a:lstStyle>
            <a:lvl1pPr>
              <a:defRPr/>
            </a:lvl1pPr>
          </a:lstStyle>
          <a:p>
            <a:pPr>
              <a:defRPr/>
            </a:pPr>
            <a:fld id="{D8293670-1E77-4009-AC39-991D372C5735}" type="slidenum">
              <a:rPr lang="en-GB"/>
              <a:pPr>
                <a:defRPr/>
              </a:pPr>
              <a:t>‹#›</a:t>
            </a:fld>
            <a:endParaRPr lang="en-GB" dirty="0"/>
          </a:p>
        </p:txBody>
      </p:sp>
    </p:spTree>
    <p:extLst>
      <p:ext uri="{BB962C8B-B14F-4D97-AF65-F5344CB8AC3E}">
        <p14:creationId xmlns:p14="http://schemas.microsoft.com/office/powerpoint/2010/main" val="3702971528"/>
      </p:ext>
    </p:extLst>
  </p:cSld>
  <p:clrMapOvr>
    <a:masterClrMapping/>
  </p:clrMapOvr>
  <p:transition spd="slow" advTm="5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533400" y="473075"/>
            <a:ext cx="81534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533400" y="1828800"/>
            <a:ext cx="4000500" cy="4038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86300" y="1828800"/>
            <a:ext cx="4000500" cy="40386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dt" sz="half" idx="10"/>
          </p:nvPr>
        </p:nvSpPr>
        <p:spPr/>
        <p:txBody>
          <a:bodyPr/>
          <a:lstStyle>
            <a:lvl1pPr>
              <a:defRPr/>
            </a:lvl1pPr>
          </a:lstStyle>
          <a:p>
            <a:pPr>
              <a:defRPr/>
            </a:pPr>
            <a:fld id="{4517A574-54E2-48B7-B5C5-3AEEAA0D1F6B}" type="datetime1">
              <a:rPr lang="en-US"/>
              <a:pPr>
                <a:defRPr/>
              </a:pPr>
              <a:t>6/6/2017</a:t>
            </a:fld>
            <a:endParaRPr lang="en-GB" dirty="0"/>
          </a:p>
        </p:txBody>
      </p:sp>
      <p:sp>
        <p:nvSpPr>
          <p:cNvPr id="6" name="Rectangle 7"/>
          <p:cNvSpPr>
            <a:spLocks noGrp="1" noChangeArrowheads="1"/>
          </p:cNvSpPr>
          <p:nvPr>
            <p:ph type="ftr" sz="quarter" idx="11"/>
          </p:nvPr>
        </p:nvSpPr>
        <p:spPr/>
        <p:txBody>
          <a:bodyPr/>
          <a:lstStyle>
            <a:lvl1pPr>
              <a:defRPr/>
            </a:lvl1pPr>
          </a:lstStyle>
          <a:p>
            <a:pPr>
              <a:defRPr/>
            </a:pPr>
            <a:endParaRPr lang="en-GB"/>
          </a:p>
        </p:txBody>
      </p:sp>
      <p:sp>
        <p:nvSpPr>
          <p:cNvPr id="7" name="Rectangle 8"/>
          <p:cNvSpPr>
            <a:spLocks noGrp="1" noChangeArrowheads="1"/>
          </p:cNvSpPr>
          <p:nvPr>
            <p:ph type="sldNum" sz="quarter" idx="12"/>
          </p:nvPr>
        </p:nvSpPr>
        <p:spPr/>
        <p:txBody>
          <a:bodyPr/>
          <a:lstStyle>
            <a:lvl1pPr>
              <a:defRPr/>
            </a:lvl1pPr>
          </a:lstStyle>
          <a:p>
            <a:pPr>
              <a:defRPr/>
            </a:pPr>
            <a:fld id="{E1010D8D-D7CE-4B3B-8FF3-C32D79653B61}" type="slidenum">
              <a:rPr lang="en-GB"/>
              <a:pPr>
                <a:defRPr/>
              </a:pPr>
              <a:t>‹#›</a:t>
            </a:fld>
            <a:endParaRPr lang="en-GB" dirty="0"/>
          </a:p>
        </p:txBody>
      </p:sp>
    </p:spTree>
    <p:extLst>
      <p:ext uri="{BB962C8B-B14F-4D97-AF65-F5344CB8AC3E}">
        <p14:creationId xmlns:p14="http://schemas.microsoft.com/office/powerpoint/2010/main" val="423029961"/>
      </p:ext>
    </p:extLst>
  </p:cSld>
  <p:clrMapOvr>
    <a:masterClrMapping/>
  </p:clrMapOvr>
  <p:transition spd="slow" advTm="5000">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473075"/>
            <a:ext cx="8153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828800"/>
            <a:ext cx="8153400" cy="4038600"/>
          </a:xfrm>
        </p:spPr>
        <p:txBody>
          <a:bodyPr/>
          <a:lstStyle/>
          <a:p>
            <a:pPr lvl="0"/>
            <a:endParaRPr lang="en-US" noProof="0" dirty="0"/>
          </a:p>
        </p:txBody>
      </p:sp>
      <p:sp>
        <p:nvSpPr>
          <p:cNvPr id="4" name="Rectangle 6"/>
          <p:cNvSpPr>
            <a:spLocks noGrp="1" noChangeArrowheads="1"/>
          </p:cNvSpPr>
          <p:nvPr>
            <p:ph type="dt" sz="half" idx="10"/>
          </p:nvPr>
        </p:nvSpPr>
        <p:spPr/>
        <p:txBody>
          <a:bodyPr/>
          <a:lstStyle>
            <a:lvl1pPr>
              <a:defRPr/>
            </a:lvl1pPr>
          </a:lstStyle>
          <a:p>
            <a:pPr>
              <a:defRPr/>
            </a:pPr>
            <a:fld id="{3C6A3443-172F-4C43-B745-5AC0B31D0EE0}" type="datetime1">
              <a:rPr lang="en-US"/>
              <a:pPr>
                <a:defRPr/>
              </a:pPr>
              <a:t>6/6/2017</a:t>
            </a:fld>
            <a:endParaRPr lang="en-GB" dirty="0"/>
          </a:p>
        </p:txBody>
      </p:sp>
      <p:sp>
        <p:nvSpPr>
          <p:cNvPr id="5" name="Rectangle 7"/>
          <p:cNvSpPr>
            <a:spLocks noGrp="1" noChangeArrowheads="1"/>
          </p:cNvSpPr>
          <p:nvPr>
            <p:ph type="ftr" sz="quarter" idx="11"/>
          </p:nvPr>
        </p:nvSpPr>
        <p:spPr/>
        <p:txBody>
          <a:bodyPr/>
          <a:lstStyle>
            <a:lvl1pPr>
              <a:defRPr/>
            </a:lvl1pPr>
          </a:lstStyle>
          <a:p>
            <a:pPr>
              <a:defRPr/>
            </a:pPr>
            <a:endParaRPr lang="en-GB"/>
          </a:p>
        </p:txBody>
      </p:sp>
      <p:sp>
        <p:nvSpPr>
          <p:cNvPr id="6" name="Rectangle 8"/>
          <p:cNvSpPr>
            <a:spLocks noGrp="1" noChangeArrowheads="1"/>
          </p:cNvSpPr>
          <p:nvPr>
            <p:ph type="sldNum" sz="quarter" idx="12"/>
          </p:nvPr>
        </p:nvSpPr>
        <p:spPr/>
        <p:txBody>
          <a:bodyPr/>
          <a:lstStyle>
            <a:lvl1pPr>
              <a:defRPr/>
            </a:lvl1pPr>
          </a:lstStyle>
          <a:p>
            <a:pPr>
              <a:defRPr/>
            </a:pPr>
            <a:fld id="{11826E42-C31D-4867-9931-BF00F38FB7F1}" type="slidenum">
              <a:rPr lang="en-GB"/>
              <a:pPr>
                <a:defRPr/>
              </a:pPr>
              <a:t>‹#›</a:t>
            </a:fld>
            <a:endParaRPr lang="en-GB" dirty="0"/>
          </a:p>
        </p:txBody>
      </p:sp>
    </p:spTree>
    <p:extLst>
      <p:ext uri="{BB962C8B-B14F-4D97-AF65-F5344CB8AC3E}">
        <p14:creationId xmlns:p14="http://schemas.microsoft.com/office/powerpoint/2010/main" val="586993289"/>
      </p:ext>
    </p:extLst>
  </p:cSld>
  <p:clrMapOvr>
    <a:masterClrMapping/>
  </p:clrMapOvr>
  <p:transition spd="slow" advTm="5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6"/>
          <p:cNvSpPr>
            <a:spLocks noGrp="1" noChangeArrowheads="1"/>
          </p:cNvSpPr>
          <p:nvPr>
            <p:ph type="dt" sz="half" idx="10"/>
          </p:nvPr>
        </p:nvSpPr>
        <p:spPr/>
        <p:txBody>
          <a:bodyPr/>
          <a:lstStyle>
            <a:lvl1pPr>
              <a:defRPr/>
            </a:lvl1pPr>
          </a:lstStyle>
          <a:p>
            <a:pPr>
              <a:defRPr/>
            </a:pPr>
            <a:fld id="{5F56AF2F-D4B1-4785-AFA7-0D79E2EA8784}" type="datetime1">
              <a:rPr lang="en-US"/>
              <a:pPr>
                <a:defRPr/>
              </a:pPr>
              <a:t>6/6/2017</a:t>
            </a:fld>
            <a:endParaRPr lang="en-GB" dirty="0"/>
          </a:p>
        </p:txBody>
      </p:sp>
      <p:sp>
        <p:nvSpPr>
          <p:cNvPr id="5" name="Rectangle 7"/>
          <p:cNvSpPr>
            <a:spLocks noGrp="1" noChangeArrowheads="1"/>
          </p:cNvSpPr>
          <p:nvPr>
            <p:ph type="ftr" sz="quarter" idx="11"/>
          </p:nvPr>
        </p:nvSpPr>
        <p:spPr/>
        <p:txBody>
          <a:bodyPr/>
          <a:lstStyle>
            <a:lvl1pPr>
              <a:defRPr/>
            </a:lvl1pPr>
          </a:lstStyle>
          <a:p>
            <a:pPr>
              <a:defRPr/>
            </a:pPr>
            <a:endParaRPr lang="en-GB"/>
          </a:p>
        </p:txBody>
      </p:sp>
      <p:sp>
        <p:nvSpPr>
          <p:cNvPr id="6" name="Rectangle 8"/>
          <p:cNvSpPr>
            <a:spLocks noGrp="1" noChangeArrowheads="1"/>
          </p:cNvSpPr>
          <p:nvPr>
            <p:ph type="sldNum" sz="quarter" idx="12"/>
          </p:nvPr>
        </p:nvSpPr>
        <p:spPr/>
        <p:txBody>
          <a:bodyPr/>
          <a:lstStyle>
            <a:lvl1pPr>
              <a:defRPr/>
            </a:lvl1pPr>
          </a:lstStyle>
          <a:p>
            <a:pPr>
              <a:defRPr/>
            </a:pPr>
            <a:fld id="{0C598B96-85B7-42BD-8615-CB58CBB3DA69}" type="slidenum">
              <a:rPr lang="en-GB"/>
              <a:pPr>
                <a:defRPr/>
              </a:pPr>
              <a:t>‹#›</a:t>
            </a:fld>
            <a:endParaRPr lang="en-GB" dirty="0"/>
          </a:p>
        </p:txBody>
      </p:sp>
    </p:spTree>
    <p:extLst>
      <p:ext uri="{BB962C8B-B14F-4D97-AF65-F5344CB8AC3E}">
        <p14:creationId xmlns:p14="http://schemas.microsoft.com/office/powerpoint/2010/main" val="2721245757"/>
      </p:ext>
    </p:extLst>
  </p:cSld>
  <p:clrMapOvr>
    <a:masterClrMapping/>
  </p:clrMapOvr>
  <p:transition spd="slow" advTm="5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34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86300" y="1828800"/>
            <a:ext cx="40005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6"/>
          <p:cNvSpPr>
            <a:spLocks noGrp="1" noChangeArrowheads="1"/>
          </p:cNvSpPr>
          <p:nvPr>
            <p:ph type="dt" sz="half" idx="10"/>
          </p:nvPr>
        </p:nvSpPr>
        <p:spPr/>
        <p:txBody>
          <a:bodyPr/>
          <a:lstStyle>
            <a:lvl1pPr>
              <a:defRPr/>
            </a:lvl1pPr>
          </a:lstStyle>
          <a:p>
            <a:pPr>
              <a:defRPr/>
            </a:pPr>
            <a:fld id="{B91946E4-24B0-4A0D-9779-7D75A2DE1F64}" type="datetime1">
              <a:rPr lang="en-US"/>
              <a:pPr>
                <a:defRPr/>
              </a:pPr>
              <a:t>6/6/2017</a:t>
            </a:fld>
            <a:endParaRPr lang="en-GB" dirty="0"/>
          </a:p>
        </p:txBody>
      </p:sp>
      <p:sp>
        <p:nvSpPr>
          <p:cNvPr id="6" name="Rectangle 7"/>
          <p:cNvSpPr>
            <a:spLocks noGrp="1" noChangeArrowheads="1"/>
          </p:cNvSpPr>
          <p:nvPr>
            <p:ph type="ftr" sz="quarter" idx="11"/>
          </p:nvPr>
        </p:nvSpPr>
        <p:spPr/>
        <p:txBody>
          <a:bodyPr/>
          <a:lstStyle>
            <a:lvl1pPr>
              <a:defRPr/>
            </a:lvl1pPr>
          </a:lstStyle>
          <a:p>
            <a:pPr>
              <a:defRPr/>
            </a:pPr>
            <a:endParaRPr lang="en-GB"/>
          </a:p>
        </p:txBody>
      </p:sp>
      <p:sp>
        <p:nvSpPr>
          <p:cNvPr id="7" name="Rectangle 8"/>
          <p:cNvSpPr>
            <a:spLocks noGrp="1" noChangeArrowheads="1"/>
          </p:cNvSpPr>
          <p:nvPr>
            <p:ph type="sldNum" sz="quarter" idx="12"/>
          </p:nvPr>
        </p:nvSpPr>
        <p:spPr/>
        <p:txBody>
          <a:bodyPr/>
          <a:lstStyle>
            <a:lvl1pPr>
              <a:defRPr/>
            </a:lvl1pPr>
          </a:lstStyle>
          <a:p>
            <a:pPr>
              <a:defRPr/>
            </a:pPr>
            <a:fld id="{843C3270-FAA8-4385-863A-EDDAE59933F9}" type="slidenum">
              <a:rPr lang="en-GB"/>
              <a:pPr>
                <a:defRPr/>
              </a:pPr>
              <a:t>‹#›</a:t>
            </a:fld>
            <a:endParaRPr lang="en-GB" dirty="0"/>
          </a:p>
        </p:txBody>
      </p:sp>
    </p:spTree>
    <p:extLst>
      <p:ext uri="{BB962C8B-B14F-4D97-AF65-F5344CB8AC3E}">
        <p14:creationId xmlns:p14="http://schemas.microsoft.com/office/powerpoint/2010/main" val="540339287"/>
      </p:ext>
    </p:extLst>
  </p:cSld>
  <p:clrMapOvr>
    <a:masterClrMapping/>
  </p:clrMapOvr>
  <p:transition spd="slow" advTm="5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6"/>
          <p:cNvSpPr>
            <a:spLocks noGrp="1" noChangeArrowheads="1"/>
          </p:cNvSpPr>
          <p:nvPr>
            <p:ph type="dt" sz="half" idx="10"/>
          </p:nvPr>
        </p:nvSpPr>
        <p:spPr/>
        <p:txBody>
          <a:bodyPr/>
          <a:lstStyle>
            <a:lvl1pPr>
              <a:defRPr/>
            </a:lvl1pPr>
          </a:lstStyle>
          <a:p>
            <a:pPr>
              <a:defRPr/>
            </a:pPr>
            <a:fld id="{DAF7671A-2778-4F85-BBFB-F7358688033F}" type="datetime1">
              <a:rPr lang="en-US"/>
              <a:pPr>
                <a:defRPr/>
              </a:pPr>
              <a:t>6/6/2017</a:t>
            </a:fld>
            <a:endParaRPr lang="en-GB" dirty="0"/>
          </a:p>
        </p:txBody>
      </p:sp>
      <p:sp>
        <p:nvSpPr>
          <p:cNvPr id="8" name="Rectangle 7"/>
          <p:cNvSpPr>
            <a:spLocks noGrp="1" noChangeArrowheads="1"/>
          </p:cNvSpPr>
          <p:nvPr>
            <p:ph type="ftr" sz="quarter" idx="11"/>
          </p:nvPr>
        </p:nvSpPr>
        <p:spPr/>
        <p:txBody>
          <a:bodyPr/>
          <a:lstStyle>
            <a:lvl1pPr>
              <a:defRPr/>
            </a:lvl1pPr>
          </a:lstStyle>
          <a:p>
            <a:pPr>
              <a:defRPr/>
            </a:pPr>
            <a:endParaRPr lang="en-GB"/>
          </a:p>
        </p:txBody>
      </p:sp>
      <p:sp>
        <p:nvSpPr>
          <p:cNvPr id="9" name="Rectangle 8"/>
          <p:cNvSpPr>
            <a:spLocks noGrp="1" noChangeArrowheads="1"/>
          </p:cNvSpPr>
          <p:nvPr>
            <p:ph type="sldNum" sz="quarter" idx="12"/>
          </p:nvPr>
        </p:nvSpPr>
        <p:spPr/>
        <p:txBody>
          <a:bodyPr/>
          <a:lstStyle>
            <a:lvl1pPr>
              <a:defRPr/>
            </a:lvl1pPr>
          </a:lstStyle>
          <a:p>
            <a:pPr>
              <a:defRPr/>
            </a:pPr>
            <a:fld id="{DEF1A2BD-19BF-4F3D-A7AD-3A81ADDC9128}" type="slidenum">
              <a:rPr lang="en-GB"/>
              <a:pPr>
                <a:defRPr/>
              </a:pPr>
              <a:t>‹#›</a:t>
            </a:fld>
            <a:endParaRPr lang="en-GB" dirty="0"/>
          </a:p>
        </p:txBody>
      </p:sp>
    </p:spTree>
    <p:extLst>
      <p:ext uri="{BB962C8B-B14F-4D97-AF65-F5344CB8AC3E}">
        <p14:creationId xmlns:p14="http://schemas.microsoft.com/office/powerpoint/2010/main" val="2119580509"/>
      </p:ext>
    </p:extLst>
  </p:cSld>
  <p:clrMapOvr>
    <a:masterClrMapping/>
  </p:clrMapOvr>
  <p:transition spd="slow" advTm="5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6"/>
          <p:cNvSpPr>
            <a:spLocks noGrp="1" noChangeArrowheads="1"/>
          </p:cNvSpPr>
          <p:nvPr>
            <p:ph type="dt" sz="half" idx="10"/>
          </p:nvPr>
        </p:nvSpPr>
        <p:spPr/>
        <p:txBody>
          <a:bodyPr/>
          <a:lstStyle>
            <a:lvl1pPr>
              <a:defRPr/>
            </a:lvl1pPr>
          </a:lstStyle>
          <a:p>
            <a:pPr>
              <a:defRPr/>
            </a:pPr>
            <a:fld id="{175B68F2-4984-4D2D-9029-BE277EC75F19}" type="datetime1">
              <a:rPr lang="en-US"/>
              <a:pPr>
                <a:defRPr/>
              </a:pPr>
              <a:t>6/6/2017</a:t>
            </a:fld>
            <a:endParaRPr lang="en-GB" dirty="0"/>
          </a:p>
        </p:txBody>
      </p:sp>
      <p:sp>
        <p:nvSpPr>
          <p:cNvPr id="4" name="Rectangle 7"/>
          <p:cNvSpPr>
            <a:spLocks noGrp="1" noChangeArrowheads="1"/>
          </p:cNvSpPr>
          <p:nvPr>
            <p:ph type="ftr" sz="quarter" idx="11"/>
          </p:nvPr>
        </p:nvSpPr>
        <p:spPr/>
        <p:txBody>
          <a:bodyPr/>
          <a:lstStyle>
            <a:lvl1pPr>
              <a:defRPr/>
            </a:lvl1pPr>
          </a:lstStyle>
          <a:p>
            <a:pPr>
              <a:defRPr/>
            </a:pPr>
            <a:endParaRPr lang="en-GB"/>
          </a:p>
        </p:txBody>
      </p:sp>
      <p:sp>
        <p:nvSpPr>
          <p:cNvPr id="5" name="Rectangle 8"/>
          <p:cNvSpPr>
            <a:spLocks noGrp="1" noChangeArrowheads="1"/>
          </p:cNvSpPr>
          <p:nvPr>
            <p:ph type="sldNum" sz="quarter" idx="12"/>
          </p:nvPr>
        </p:nvSpPr>
        <p:spPr/>
        <p:txBody>
          <a:bodyPr/>
          <a:lstStyle>
            <a:lvl1pPr>
              <a:defRPr/>
            </a:lvl1pPr>
          </a:lstStyle>
          <a:p>
            <a:pPr>
              <a:defRPr/>
            </a:pPr>
            <a:fld id="{AFC86C94-DE40-4A18-83ED-2435A259D0CA}" type="slidenum">
              <a:rPr lang="en-GB"/>
              <a:pPr>
                <a:defRPr/>
              </a:pPr>
              <a:t>‹#›</a:t>
            </a:fld>
            <a:endParaRPr lang="en-GB" dirty="0"/>
          </a:p>
        </p:txBody>
      </p:sp>
    </p:spTree>
    <p:extLst>
      <p:ext uri="{BB962C8B-B14F-4D97-AF65-F5344CB8AC3E}">
        <p14:creationId xmlns:p14="http://schemas.microsoft.com/office/powerpoint/2010/main" val="169215854"/>
      </p:ext>
    </p:extLst>
  </p:cSld>
  <p:clrMapOvr>
    <a:masterClrMapping/>
  </p:clrMapOvr>
  <p:transition spd="slow" advTm="5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p:txBody>
          <a:bodyPr/>
          <a:lstStyle>
            <a:lvl1pPr>
              <a:defRPr/>
            </a:lvl1pPr>
          </a:lstStyle>
          <a:p>
            <a:pPr>
              <a:defRPr/>
            </a:pPr>
            <a:fld id="{A4D8F146-3E80-4EFE-8B64-FD8964EC576E}" type="datetime1">
              <a:rPr lang="en-US"/>
              <a:pPr>
                <a:defRPr/>
              </a:pPr>
              <a:t>6/6/2017</a:t>
            </a:fld>
            <a:endParaRPr lang="en-GB" dirty="0"/>
          </a:p>
        </p:txBody>
      </p:sp>
      <p:sp>
        <p:nvSpPr>
          <p:cNvPr id="3" name="Rectangle 7"/>
          <p:cNvSpPr>
            <a:spLocks noGrp="1" noChangeArrowheads="1"/>
          </p:cNvSpPr>
          <p:nvPr>
            <p:ph type="ftr" sz="quarter" idx="11"/>
          </p:nvPr>
        </p:nvSpPr>
        <p:spPr/>
        <p:txBody>
          <a:bodyPr/>
          <a:lstStyle>
            <a:lvl1pPr>
              <a:defRPr/>
            </a:lvl1pPr>
          </a:lstStyle>
          <a:p>
            <a:pPr>
              <a:defRPr/>
            </a:pPr>
            <a:endParaRPr lang="en-GB"/>
          </a:p>
        </p:txBody>
      </p:sp>
      <p:sp>
        <p:nvSpPr>
          <p:cNvPr id="4" name="Rectangle 8"/>
          <p:cNvSpPr>
            <a:spLocks noGrp="1" noChangeArrowheads="1"/>
          </p:cNvSpPr>
          <p:nvPr>
            <p:ph type="sldNum" sz="quarter" idx="12"/>
          </p:nvPr>
        </p:nvSpPr>
        <p:spPr/>
        <p:txBody>
          <a:bodyPr/>
          <a:lstStyle>
            <a:lvl1pPr>
              <a:defRPr/>
            </a:lvl1pPr>
          </a:lstStyle>
          <a:p>
            <a:pPr>
              <a:defRPr/>
            </a:pPr>
            <a:fld id="{D19691A9-5097-4863-A559-128F8AFB6E3B}" type="slidenum">
              <a:rPr lang="en-GB"/>
              <a:pPr>
                <a:defRPr/>
              </a:pPr>
              <a:t>‹#›</a:t>
            </a:fld>
            <a:endParaRPr lang="en-GB" dirty="0"/>
          </a:p>
        </p:txBody>
      </p:sp>
    </p:spTree>
    <p:extLst>
      <p:ext uri="{BB962C8B-B14F-4D97-AF65-F5344CB8AC3E}">
        <p14:creationId xmlns:p14="http://schemas.microsoft.com/office/powerpoint/2010/main" val="830622913"/>
      </p:ext>
    </p:extLst>
  </p:cSld>
  <p:clrMapOvr>
    <a:masterClrMapping/>
  </p:clrMapOvr>
  <p:transition spd="slow" advTm="5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dt" sz="half" idx="10"/>
          </p:nvPr>
        </p:nvSpPr>
        <p:spPr/>
        <p:txBody>
          <a:bodyPr/>
          <a:lstStyle>
            <a:lvl1pPr>
              <a:defRPr/>
            </a:lvl1pPr>
          </a:lstStyle>
          <a:p>
            <a:pPr>
              <a:defRPr/>
            </a:pPr>
            <a:fld id="{BBD6964C-3021-4D5D-BB8B-800371E5FE3E}" type="datetime1">
              <a:rPr lang="en-US"/>
              <a:pPr>
                <a:defRPr/>
              </a:pPr>
              <a:t>6/6/2017</a:t>
            </a:fld>
            <a:endParaRPr lang="en-GB" dirty="0"/>
          </a:p>
        </p:txBody>
      </p:sp>
      <p:sp>
        <p:nvSpPr>
          <p:cNvPr id="6" name="Rectangle 7"/>
          <p:cNvSpPr>
            <a:spLocks noGrp="1" noChangeArrowheads="1"/>
          </p:cNvSpPr>
          <p:nvPr>
            <p:ph type="ftr" sz="quarter" idx="11"/>
          </p:nvPr>
        </p:nvSpPr>
        <p:spPr/>
        <p:txBody>
          <a:bodyPr/>
          <a:lstStyle>
            <a:lvl1pPr>
              <a:defRPr/>
            </a:lvl1pPr>
          </a:lstStyle>
          <a:p>
            <a:pPr>
              <a:defRPr/>
            </a:pPr>
            <a:endParaRPr lang="en-GB"/>
          </a:p>
        </p:txBody>
      </p:sp>
      <p:sp>
        <p:nvSpPr>
          <p:cNvPr id="7" name="Rectangle 8"/>
          <p:cNvSpPr>
            <a:spLocks noGrp="1" noChangeArrowheads="1"/>
          </p:cNvSpPr>
          <p:nvPr>
            <p:ph type="sldNum" sz="quarter" idx="12"/>
          </p:nvPr>
        </p:nvSpPr>
        <p:spPr/>
        <p:txBody>
          <a:bodyPr/>
          <a:lstStyle>
            <a:lvl1pPr>
              <a:defRPr/>
            </a:lvl1pPr>
          </a:lstStyle>
          <a:p>
            <a:pPr>
              <a:defRPr/>
            </a:pPr>
            <a:fld id="{A8233321-2E05-4D2A-A7F0-A83761C59308}" type="slidenum">
              <a:rPr lang="en-GB"/>
              <a:pPr>
                <a:defRPr/>
              </a:pPr>
              <a:t>‹#›</a:t>
            </a:fld>
            <a:endParaRPr lang="en-GB" dirty="0"/>
          </a:p>
        </p:txBody>
      </p:sp>
    </p:spTree>
    <p:extLst>
      <p:ext uri="{BB962C8B-B14F-4D97-AF65-F5344CB8AC3E}">
        <p14:creationId xmlns:p14="http://schemas.microsoft.com/office/powerpoint/2010/main" val="59612414"/>
      </p:ext>
    </p:extLst>
  </p:cSld>
  <p:clrMapOvr>
    <a:masterClrMapping/>
  </p:clrMapOvr>
  <p:transition spd="slow" advTm="5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6"/>
          <p:cNvSpPr>
            <a:spLocks noGrp="1" noChangeArrowheads="1"/>
          </p:cNvSpPr>
          <p:nvPr>
            <p:ph type="dt" sz="half" idx="10"/>
          </p:nvPr>
        </p:nvSpPr>
        <p:spPr/>
        <p:txBody>
          <a:bodyPr/>
          <a:lstStyle>
            <a:lvl1pPr>
              <a:defRPr/>
            </a:lvl1pPr>
          </a:lstStyle>
          <a:p>
            <a:pPr>
              <a:defRPr/>
            </a:pPr>
            <a:fld id="{15CF3A4D-D72F-497A-8610-195331EB756E}" type="datetime1">
              <a:rPr lang="en-US"/>
              <a:pPr>
                <a:defRPr/>
              </a:pPr>
              <a:t>6/6/2017</a:t>
            </a:fld>
            <a:endParaRPr lang="en-GB" dirty="0"/>
          </a:p>
        </p:txBody>
      </p:sp>
      <p:sp>
        <p:nvSpPr>
          <p:cNvPr id="6" name="Rectangle 7"/>
          <p:cNvSpPr>
            <a:spLocks noGrp="1" noChangeArrowheads="1"/>
          </p:cNvSpPr>
          <p:nvPr>
            <p:ph type="ftr" sz="quarter" idx="11"/>
          </p:nvPr>
        </p:nvSpPr>
        <p:spPr/>
        <p:txBody>
          <a:bodyPr/>
          <a:lstStyle>
            <a:lvl1pPr>
              <a:defRPr/>
            </a:lvl1pPr>
          </a:lstStyle>
          <a:p>
            <a:pPr>
              <a:defRPr/>
            </a:pPr>
            <a:endParaRPr lang="en-GB"/>
          </a:p>
        </p:txBody>
      </p:sp>
      <p:sp>
        <p:nvSpPr>
          <p:cNvPr id="7" name="Rectangle 8"/>
          <p:cNvSpPr>
            <a:spLocks noGrp="1" noChangeArrowheads="1"/>
          </p:cNvSpPr>
          <p:nvPr>
            <p:ph type="sldNum" sz="quarter" idx="12"/>
          </p:nvPr>
        </p:nvSpPr>
        <p:spPr/>
        <p:txBody>
          <a:bodyPr/>
          <a:lstStyle>
            <a:lvl1pPr>
              <a:defRPr/>
            </a:lvl1pPr>
          </a:lstStyle>
          <a:p>
            <a:pPr>
              <a:defRPr/>
            </a:pPr>
            <a:fld id="{822A6378-D159-4103-8AA5-5118325A85FD}" type="slidenum">
              <a:rPr lang="en-GB"/>
              <a:pPr>
                <a:defRPr/>
              </a:pPr>
              <a:t>‹#›</a:t>
            </a:fld>
            <a:endParaRPr lang="en-GB" dirty="0"/>
          </a:p>
        </p:txBody>
      </p:sp>
    </p:spTree>
    <p:extLst>
      <p:ext uri="{BB962C8B-B14F-4D97-AF65-F5344CB8AC3E}">
        <p14:creationId xmlns:p14="http://schemas.microsoft.com/office/powerpoint/2010/main" val="3852742109"/>
      </p:ext>
    </p:extLst>
  </p:cSld>
  <p:clrMapOvr>
    <a:masterClrMapping/>
  </p:clrMapOvr>
  <p:transition spd="slow" advTm="5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6"/>
          <p:cNvSpPr>
            <a:spLocks noGrp="1" noChangeArrowheads="1"/>
          </p:cNvSpPr>
          <p:nvPr>
            <p:ph type="dt" sz="half" idx="10"/>
          </p:nvPr>
        </p:nvSpPr>
        <p:spPr/>
        <p:txBody>
          <a:bodyPr/>
          <a:lstStyle>
            <a:lvl1pPr>
              <a:defRPr/>
            </a:lvl1pPr>
          </a:lstStyle>
          <a:p>
            <a:pPr>
              <a:defRPr/>
            </a:pPr>
            <a:fld id="{28E3B61B-55CB-49AA-8FAF-15FA385A531F}" type="datetime1">
              <a:rPr lang="en-US"/>
              <a:pPr>
                <a:defRPr/>
              </a:pPr>
              <a:t>6/6/2017</a:t>
            </a:fld>
            <a:endParaRPr lang="en-GB" dirty="0"/>
          </a:p>
        </p:txBody>
      </p:sp>
      <p:sp>
        <p:nvSpPr>
          <p:cNvPr id="5" name="Rectangle 7"/>
          <p:cNvSpPr>
            <a:spLocks noGrp="1" noChangeArrowheads="1"/>
          </p:cNvSpPr>
          <p:nvPr>
            <p:ph type="ftr" sz="quarter" idx="11"/>
          </p:nvPr>
        </p:nvSpPr>
        <p:spPr/>
        <p:txBody>
          <a:bodyPr/>
          <a:lstStyle>
            <a:lvl1pPr>
              <a:defRPr/>
            </a:lvl1pPr>
          </a:lstStyle>
          <a:p>
            <a:pPr>
              <a:defRPr/>
            </a:pPr>
            <a:endParaRPr lang="en-GB"/>
          </a:p>
        </p:txBody>
      </p:sp>
      <p:sp>
        <p:nvSpPr>
          <p:cNvPr id="6" name="Rectangle 8"/>
          <p:cNvSpPr>
            <a:spLocks noGrp="1" noChangeArrowheads="1"/>
          </p:cNvSpPr>
          <p:nvPr>
            <p:ph type="sldNum" sz="quarter" idx="12"/>
          </p:nvPr>
        </p:nvSpPr>
        <p:spPr/>
        <p:txBody>
          <a:bodyPr/>
          <a:lstStyle>
            <a:lvl1pPr>
              <a:defRPr/>
            </a:lvl1pPr>
          </a:lstStyle>
          <a:p>
            <a:pPr>
              <a:defRPr/>
            </a:pPr>
            <a:fld id="{DB976821-7D5A-4134-A787-BC08D3DDB8C5}" type="slidenum">
              <a:rPr lang="en-GB"/>
              <a:pPr>
                <a:defRPr/>
              </a:pPr>
              <a:t>‹#›</a:t>
            </a:fld>
            <a:endParaRPr lang="en-GB" dirty="0"/>
          </a:p>
        </p:txBody>
      </p:sp>
    </p:spTree>
    <p:extLst>
      <p:ext uri="{BB962C8B-B14F-4D97-AF65-F5344CB8AC3E}">
        <p14:creationId xmlns:p14="http://schemas.microsoft.com/office/powerpoint/2010/main" val="3984458273"/>
      </p:ext>
    </p:extLst>
  </p:cSld>
  <p:clrMapOvr>
    <a:masterClrMapping/>
  </p:clrMapOvr>
  <p:transition spd="slow" advTm="5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555625" y="1765300"/>
            <a:ext cx="8153400" cy="0"/>
          </a:xfrm>
          <a:prstGeom prst="line">
            <a:avLst/>
          </a:prstGeom>
          <a:noFill/>
          <a:ln w="12700">
            <a:solidFill>
              <a:schemeClr val="hlink"/>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1027" name="Picture 3" descr="bgHeade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0"/>
            <a:ext cx="9144000" cy="1562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4"/>
          <p:cNvSpPr>
            <a:spLocks noGrp="1" noChangeArrowheads="1"/>
          </p:cNvSpPr>
          <p:nvPr>
            <p:ph type="title"/>
          </p:nvPr>
        </p:nvSpPr>
        <p:spPr bwMode="auto">
          <a:xfrm>
            <a:off x="533400" y="473075"/>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smtClean="0"/>
              <a:t>Click to edit Master title style</a:t>
            </a:r>
          </a:p>
        </p:txBody>
      </p:sp>
      <p:sp>
        <p:nvSpPr>
          <p:cNvPr id="1029" name="Rectangle 5"/>
          <p:cNvSpPr>
            <a:spLocks noGrp="1" noChangeArrowheads="1"/>
          </p:cNvSpPr>
          <p:nvPr>
            <p:ph type="body" idx="1"/>
          </p:nvPr>
        </p:nvSpPr>
        <p:spPr bwMode="auto">
          <a:xfrm>
            <a:off x="533400" y="1828800"/>
            <a:ext cx="81534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4102" name="Rectangle 6"/>
          <p:cNvSpPr>
            <a:spLocks noGrp="1" noChangeArrowheads="1"/>
          </p:cNvSpPr>
          <p:nvPr>
            <p:ph type="dt" sz="half" idx="2"/>
          </p:nvPr>
        </p:nvSpPr>
        <p:spPr bwMode="auto">
          <a:xfrm>
            <a:off x="533400" y="6248400"/>
            <a:ext cx="2057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SzTx/>
              <a:buFontTx/>
              <a:buNone/>
              <a:defRPr sz="1000">
                <a:solidFill>
                  <a:srgbClr val="000000"/>
                </a:solidFill>
                <a:cs typeface="+mn-cs"/>
              </a:defRPr>
            </a:lvl1pPr>
          </a:lstStyle>
          <a:p>
            <a:pPr>
              <a:defRPr/>
            </a:pPr>
            <a:fld id="{78D91D30-5ECB-4EB3-BD30-ED145694DC3E}" type="datetime1">
              <a:rPr lang="en-US"/>
              <a:pPr>
                <a:defRPr/>
              </a:pPr>
              <a:t>6/6/2017</a:t>
            </a:fld>
            <a:endParaRPr lang="en-GB" dirty="0"/>
          </a:p>
        </p:txBody>
      </p:sp>
      <p:sp>
        <p:nvSpPr>
          <p:cNvPr id="4103" name="Rectangle 7"/>
          <p:cNvSpPr>
            <a:spLocks noGrp="1" noChangeArrowheads="1"/>
          </p:cNvSpPr>
          <p:nvPr>
            <p:ph type="ftr" sz="quarter" idx="3"/>
          </p:nvPr>
        </p:nvSpPr>
        <p:spPr bwMode="auto">
          <a:xfrm>
            <a:off x="32385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1000">
                <a:solidFill>
                  <a:srgbClr val="000000"/>
                </a:solidFill>
                <a:cs typeface="+mn-cs"/>
              </a:defRPr>
            </a:lvl1pPr>
          </a:lstStyle>
          <a:p>
            <a:pPr>
              <a:defRPr/>
            </a:pPr>
            <a:endParaRPr lang="en-GB"/>
          </a:p>
        </p:txBody>
      </p:sp>
      <p:sp>
        <p:nvSpPr>
          <p:cNvPr id="4104" name="Rectangle 8"/>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000">
                <a:solidFill>
                  <a:srgbClr val="000000"/>
                </a:solidFill>
                <a:cs typeface="+mn-cs"/>
              </a:defRPr>
            </a:lvl1pPr>
          </a:lstStyle>
          <a:p>
            <a:pPr>
              <a:defRPr/>
            </a:pPr>
            <a:fld id="{C3389561-CBCB-4A32-8347-7A04000CAA7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941" r:id="rId1"/>
    <p:sldLayoutId id="2147483942" r:id="rId2"/>
    <p:sldLayoutId id="2147483943" r:id="rId3"/>
    <p:sldLayoutId id="2147483944" r:id="rId4"/>
    <p:sldLayoutId id="2147483945" r:id="rId5"/>
    <p:sldLayoutId id="2147483946" r:id="rId6"/>
    <p:sldLayoutId id="2147483947" r:id="rId7"/>
    <p:sldLayoutId id="2147483948" r:id="rId8"/>
    <p:sldLayoutId id="2147483949" r:id="rId9"/>
    <p:sldLayoutId id="2147483950" r:id="rId10"/>
    <p:sldLayoutId id="2147483951" r:id="rId11"/>
    <p:sldLayoutId id="2147483952" r:id="rId12"/>
  </p:sldLayoutIdLst>
  <p:transition spd="slow" advTm="5000"/>
  <p:hf hdr="0" ftr="0" dt="0"/>
  <p:txStyles>
    <p:titleStyle>
      <a:lvl1pPr algn="ctr" rtl="0" eaLnBrk="0" fontAlgn="base" hangingPunct="0">
        <a:lnSpc>
          <a:spcPct val="80000"/>
        </a:lnSpc>
        <a:spcBef>
          <a:spcPct val="0"/>
        </a:spcBef>
        <a:spcAft>
          <a:spcPct val="0"/>
        </a:spcAft>
        <a:defRPr sz="4400">
          <a:solidFill>
            <a:schemeClr val="tx2"/>
          </a:solidFill>
          <a:latin typeface="+mj-lt"/>
          <a:ea typeface="+mj-ea"/>
          <a:cs typeface="+mj-cs"/>
        </a:defRPr>
      </a:lvl1pPr>
      <a:lvl2pPr algn="ctr" rtl="0" eaLnBrk="0" fontAlgn="base" hangingPunct="0">
        <a:lnSpc>
          <a:spcPct val="80000"/>
        </a:lnSpc>
        <a:spcBef>
          <a:spcPct val="0"/>
        </a:spcBef>
        <a:spcAft>
          <a:spcPct val="0"/>
        </a:spcAft>
        <a:defRPr sz="4400">
          <a:solidFill>
            <a:schemeClr val="tx2"/>
          </a:solidFill>
          <a:latin typeface="Times New Roman" pitchFamily="18" charset="0"/>
        </a:defRPr>
      </a:lvl2pPr>
      <a:lvl3pPr algn="ctr" rtl="0" eaLnBrk="0" fontAlgn="base" hangingPunct="0">
        <a:lnSpc>
          <a:spcPct val="80000"/>
        </a:lnSpc>
        <a:spcBef>
          <a:spcPct val="0"/>
        </a:spcBef>
        <a:spcAft>
          <a:spcPct val="0"/>
        </a:spcAft>
        <a:defRPr sz="4400">
          <a:solidFill>
            <a:schemeClr val="tx2"/>
          </a:solidFill>
          <a:latin typeface="Times New Roman" pitchFamily="18" charset="0"/>
        </a:defRPr>
      </a:lvl3pPr>
      <a:lvl4pPr algn="ctr" rtl="0" eaLnBrk="0" fontAlgn="base" hangingPunct="0">
        <a:lnSpc>
          <a:spcPct val="80000"/>
        </a:lnSpc>
        <a:spcBef>
          <a:spcPct val="0"/>
        </a:spcBef>
        <a:spcAft>
          <a:spcPct val="0"/>
        </a:spcAft>
        <a:defRPr sz="4400">
          <a:solidFill>
            <a:schemeClr val="tx2"/>
          </a:solidFill>
          <a:latin typeface="Times New Roman" pitchFamily="18" charset="0"/>
        </a:defRPr>
      </a:lvl4pPr>
      <a:lvl5pPr algn="ctr"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ctr" rtl="0" fontAlgn="base">
        <a:lnSpc>
          <a:spcPct val="80000"/>
        </a:lnSpc>
        <a:spcBef>
          <a:spcPct val="0"/>
        </a:spcBef>
        <a:spcAft>
          <a:spcPct val="0"/>
        </a:spcAft>
        <a:defRPr sz="4400">
          <a:solidFill>
            <a:schemeClr val="tx2"/>
          </a:solidFill>
          <a:latin typeface="Times New Roman" pitchFamily="18" charset="0"/>
        </a:defRPr>
      </a:lvl6pPr>
      <a:lvl7pPr marL="914400" algn="ctr" rtl="0" fontAlgn="base">
        <a:lnSpc>
          <a:spcPct val="80000"/>
        </a:lnSpc>
        <a:spcBef>
          <a:spcPct val="0"/>
        </a:spcBef>
        <a:spcAft>
          <a:spcPct val="0"/>
        </a:spcAft>
        <a:defRPr sz="4400">
          <a:solidFill>
            <a:schemeClr val="tx2"/>
          </a:solidFill>
          <a:latin typeface="Times New Roman" pitchFamily="18" charset="0"/>
        </a:defRPr>
      </a:lvl7pPr>
      <a:lvl8pPr marL="1371600" algn="ctr" rtl="0" fontAlgn="base">
        <a:lnSpc>
          <a:spcPct val="80000"/>
        </a:lnSpc>
        <a:spcBef>
          <a:spcPct val="0"/>
        </a:spcBef>
        <a:spcAft>
          <a:spcPct val="0"/>
        </a:spcAft>
        <a:defRPr sz="4400">
          <a:solidFill>
            <a:schemeClr val="tx2"/>
          </a:solidFill>
          <a:latin typeface="Times New Roman" pitchFamily="18" charset="0"/>
        </a:defRPr>
      </a:lvl8pPr>
      <a:lvl9pPr marL="1828800" algn="ctr" rtl="0" fontAlgn="base">
        <a:lnSpc>
          <a:spcPct val="80000"/>
        </a:lnSpc>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tx1"/>
          </a:solidFill>
          <a:latin typeface="+mn-lt"/>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1.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14.png"/><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33400" y="404664"/>
            <a:ext cx="8610600" cy="1430610"/>
          </a:xfrm>
        </p:spPr>
        <p:txBody>
          <a:bodyPr/>
          <a:lstStyle/>
          <a:p>
            <a:pPr eaLnBrk="1" hangingPunct="1"/>
            <a:r>
              <a:rPr lang="en-US" sz="2800" b="1" dirty="0">
                <a:cs typeface="Calibri" pitchFamily="34" charset="0"/>
              </a:rPr>
              <a:t>ECLI and </a:t>
            </a:r>
            <a:r>
              <a:rPr lang="en-US" sz="2800" b="1" dirty="0" smtClean="0">
                <a:cs typeface="Calibri" pitchFamily="34" charset="0"/>
              </a:rPr>
              <a:t>Beyond: </a:t>
            </a:r>
            <a:br>
              <a:rPr lang="en-US" sz="2800" b="1" dirty="0" smtClean="0">
                <a:cs typeface="Calibri" pitchFamily="34" charset="0"/>
              </a:rPr>
            </a:br>
            <a:r>
              <a:rPr lang="en-US" sz="2800" b="1" dirty="0" smtClean="0">
                <a:cs typeface="Calibri" pitchFamily="34" charset="0"/>
              </a:rPr>
              <a:t>Improving </a:t>
            </a:r>
            <a:r>
              <a:rPr lang="en-US" sz="2800" b="1" dirty="0">
                <a:cs typeface="Calibri" pitchFamily="34" charset="0"/>
              </a:rPr>
              <a:t>online access to court decisions</a:t>
            </a:r>
            <a:endParaRPr lang="fr-FR" sz="2800" b="1" dirty="0" smtClean="0">
              <a:cs typeface="Calibri" pitchFamily="34" charset="0"/>
            </a:endParaRPr>
          </a:p>
        </p:txBody>
      </p:sp>
      <p:sp>
        <p:nvSpPr>
          <p:cNvPr id="2051" name="Rectangle 3"/>
          <p:cNvSpPr>
            <a:spLocks noGrp="1" noChangeArrowheads="1"/>
          </p:cNvSpPr>
          <p:nvPr>
            <p:ph idx="1"/>
          </p:nvPr>
        </p:nvSpPr>
        <p:spPr>
          <a:xfrm>
            <a:off x="533400" y="1828800"/>
            <a:ext cx="8153400" cy="4624388"/>
          </a:xfrm>
        </p:spPr>
        <p:txBody>
          <a:bodyPr>
            <a:normAutofit fontScale="92500"/>
          </a:bodyPr>
          <a:lstStyle/>
          <a:p>
            <a:pPr algn="ctr" eaLnBrk="1" hangingPunct="1">
              <a:buFont typeface="Wingdings" pitchFamily="2" charset="2"/>
              <a:buNone/>
              <a:defRPr/>
            </a:pPr>
            <a:endParaRPr lang="fr-BE" sz="1050" dirty="0" smtClean="0">
              <a:latin typeface="Helvetica" pitchFamily="34" charset="0"/>
            </a:endParaRPr>
          </a:p>
          <a:p>
            <a:pPr algn="ctr" eaLnBrk="1" hangingPunct="1">
              <a:buNone/>
              <a:defRPr/>
            </a:pPr>
            <a:endParaRPr lang="en-US" sz="4000" dirty="0" smtClean="0"/>
          </a:p>
          <a:p>
            <a:pPr algn="ctr" eaLnBrk="1" hangingPunct="1">
              <a:buNone/>
              <a:defRPr/>
            </a:pPr>
            <a:r>
              <a:rPr lang="en-US" sz="4000" b="1" dirty="0" smtClean="0">
                <a:latin typeface="+mj-lt"/>
              </a:rPr>
              <a:t>ECLI </a:t>
            </a:r>
            <a:r>
              <a:rPr lang="en-US" sz="4000" b="1" dirty="0">
                <a:latin typeface="+mj-lt"/>
              </a:rPr>
              <a:t>and creation of other metadata </a:t>
            </a:r>
            <a:endParaRPr lang="en-US" sz="4000" b="1" dirty="0" smtClean="0">
              <a:latin typeface="+mj-lt"/>
            </a:endParaRPr>
          </a:p>
          <a:p>
            <a:pPr algn="ctr" eaLnBrk="1" hangingPunct="1">
              <a:buNone/>
              <a:defRPr/>
            </a:pPr>
            <a:r>
              <a:rPr lang="en-US" sz="1800" b="1" dirty="0" smtClean="0">
                <a:latin typeface="+mj-lt"/>
              </a:rPr>
              <a:t>(</a:t>
            </a:r>
            <a:r>
              <a:rPr lang="en-US" sz="1800" b="1" dirty="0">
                <a:latin typeface="+mj-lt"/>
              </a:rPr>
              <a:t>References to previous case law cited by the Court of Justice of the EU</a:t>
            </a:r>
            <a:r>
              <a:rPr lang="en-US" sz="1800" b="1" dirty="0" smtClean="0">
                <a:latin typeface="+mj-lt"/>
              </a:rPr>
              <a:t>)</a:t>
            </a:r>
          </a:p>
          <a:p>
            <a:pPr algn="ctr" eaLnBrk="1" hangingPunct="1">
              <a:buNone/>
              <a:defRPr/>
            </a:pPr>
            <a:endParaRPr lang="en-US" sz="1800" dirty="0">
              <a:latin typeface="+mj-lt"/>
              <a:cs typeface="Calibri" pitchFamily="34" charset="0"/>
            </a:endParaRPr>
          </a:p>
          <a:p>
            <a:pPr algn="ctr" eaLnBrk="1" hangingPunct="1">
              <a:buNone/>
              <a:defRPr/>
            </a:pPr>
            <a:endParaRPr lang="en-US" sz="1800" dirty="0" smtClean="0">
              <a:latin typeface="Calibri" pitchFamily="34" charset="0"/>
              <a:cs typeface="Calibri" pitchFamily="34" charset="0"/>
            </a:endParaRPr>
          </a:p>
          <a:p>
            <a:pPr algn="ctr" eaLnBrk="1" hangingPunct="1">
              <a:buNone/>
              <a:defRPr/>
            </a:pPr>
            <a:endParaRPr lang="en-US" sz="1800" dirty="0">
              <a:latin typeface="Calibri" pitchFamily="34" charset="0"/>
              <a:cs typeface="Calibri" pitchFamily="34" charset="0"/>
            </a:endParaRPr>
          </a:p>
          <a:p>
            <a:pPr algn="ctr" eaLnBrk="1" hangingPunct="1">
              <a:buNone/>
              <a:defRPr/>
            </a:pPr>
            <a:endParaRPr lang="en-US" sz="1800" dirty="0" smtClean="0">
              <a:latin typeface="Calibri" pitchFamily="34" charset="0"/>
              <a:cs typeface="Calibri" pitchFamily="34" charset="0"/>
            </a:endParaRPr>
          </a:p>
          <a:p>
            <a:pPr algn="ctr" eaLnBrk="1" hangingPunct="1">
              <a:buNone/>
              <a:defRPr/>
            </a:pPr>
            <a:endParaRPr lang="en-US" sz="1800" dirty="0">
              <a:latin typeface="Calibri" pitchFamily="34" charset="0"/>
              <a:cs typeface="Calibri" pitchFamily="34" charset="0"/>
            </a:endParaRPr>
          </a:p>
          <a:p>
            <a:pPr algn="ctr" eaLnBrk="1" hangingPunct="1">
              <a:buNone/>
              <a:defRPr/>
            </a:pPr>
            <a:r>
              <a:rPr lang="en-US" sz="1300" dirty="0" smtClean="0">
                <a:latin typeface="+mj-lt"/>
                <a:cs typeface="Calibri" pitchFamily="34" charset="0"/>
              </a:rPr>
              <a:t>Monika Mazur</a:t>
            </a:r>
          </a:p>
          <a:p>
            <a:pPr algn="ctr" eaLnBrk="1" hangingPunct="1">
              <a:buNone/>
              <a:defRPr/>
            </a:pPr>
            <a:r>
              <a:rPr lang="en-US" sz="1300" dirty="0">
                <a:latin typeface="+mj-lt"/>
              </a:rPr>
              <a:t>Directorate-General for Library, Research and </a:t>
            </a:r>
            <a:r>
              <a:rPr lang="en-US" sz="1300" dirty="0" smtClean="0">
                <a:latin typeface="+mj-lt"/>
              </a:rPr>
              <a:t>Documentation</a:t>
            </a:r>
          </a:p>
          <a:p>
            <a:pPr algn="ctr" eaLnBrk="1" hangingPunct="1">
              <a:buNone/>
              <a:defRPr/>
            </a:pPr>
            <a:r>
              <a:rPr lang="en-US" sz="1300" dirty="0" smtClean="0">
                <a:latin typeface="+mj-lt"/>
              </a:rPr>
              <a:t>Research </a:t>
            </a:r>
            <a:r>
              <a:rPr lang="en-US" sz="1300" dirty="0">
                <a:latin typeface="+mj-lt"/>
              </a:rPr>
              <a:t>and Documentation </a:t>
            </a:r>
            <a:r>
              <a:rPr lang="en-US" sz="1300" dirty="0" smtClean="0">
                <a:latin typeface="+mj-lt"/>
              </a:rPr>
              <a:t>Directorate</a:t>
            </a:r>
          </a:p>
          <a:p>
            <a:pPr algn="ctr" eaLnBrk="1" hangingPunct="1">
              <a:buNone/>
              <a:defRPr/>
            </a:pPr>
            <a:r>
              <a:rPr lang="en-US" sz="1300" dirty="0" smtClean="0">
                <a:latin typeface="+mj-lt"/>
              </a:rPr>
              <a:t>Court </a:t>
            </a:r>
            <a:r>
              <a:rPr lang="en-US" sz="1300" dirty="0">
                <a:latin typeface="+mj-lt"/>
              </a:rPr>
              <a:t>of Justice of the European Union</a:t>
            </a:r>
            <a:endParaRPr lang="fr-BE" sz="1300" dirty="0" smtClean="0">
              <a:latin typeface="+mj-lt"/>
              <a:cs typeface="Calibri" pitchFamily="34" charset="0"/>
            </a:endParaRPr>
          </a:p>
          <a:p>
            <a:pPr marL="0" indent="0" algn="ctr" eaLnBrk="1" hangingPunct="1">
              <a:buFont typeface="Wingdings" pitchFamily="2" charset="2"/>
              <a:buNone/>
              <a:defRPr/>
            </a:pPr>
            <a:endParaRPr lang="fr-BE" sz="1600" dirty="0" smtClean="0">
              <a:latin typeface="Calibri" pitchFamily="34" charset="0"/>
              <a:cs typeface="Calibri" pitchFamily="34" charset="0"/>
            </a:endParaRPr>
          </a:p>
          <a:p>
            <a:pPr marL="0" indent="0" algn="ctr" eaLnBrk="1" hangingPunct="1">
              <a:buFont typeface="Wingdings" pitchFamily="2" charset="2"/>
              <a:buNone/>
              <a:defRPr/>
            </a:pPr>
            <a:endParaRPr lang="fr-BE" sz="1600" dirty="0" smtClean="0">
              <a:latin typeface="Calibri" pitchFamily="34" charset="0"/>
              <a:cs typeface="Calibri" pitchFamily="34" charset="0"/>
            </a:endParaRPr>
          </a:p>
          <a:p>
            <a:pPr algn="ctr" eaLnBrk="1" hangingPunct="1">
              <a:buFont typeface="Wingdings" pitchFamily="2" charset="2"/>
              <a:buNone/>
              <a:defRPr/>
            </a:pPr>
            <a:endParaRPr lang="fr-BE" sz="1800" dirty="0" smtClean="0">
              <a:latin typeface="Calibri" pitchFamily="34" charset="0"/>
              <a:cs typeface="Calibri"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95313" y="701675"/>
            <a:ext cx="8153400" cy="1143000"/>
          </a:xfrm>
        </p:spPr>
        <p:txBody>
          <a:bodyPr/>
          <a:lstStyle/>
          <a:p>
            <a:r>
              <a:rPr lang="fr-BE" altLang="fr-FR" sz="3600" b="1" dirty="0" err="1"/>
              <a:t>Automatic</a:t>
            </a:r>
            <a:r>
              <a:rPr lang="fr-BE" altLang="fr-FR" sz="3600" b="1" dirty="0"/>
              <a:t> </a:t>
            </a:r>
            <a:r>
              <a:rPr lang="fr-BE" altLang="fr-FR" sz="3600" b="1" dirty="0" err="1"/>
              <a:t>detection</a:t>
            </a:r>
            <a:r>
              <a:rPr lang="fr-BE" altLang="fr-FR" sz="3600" b="1" dirty="0"/>
              <a:t> of </a:t>
            </a:r>
            <a:r>
              <a:rPr lang="fr-BE" altLang="fr-FR" sz="3600" b="1" dirty="0" err="1"/>
              <a:t>references</a:t>
            </a:r>
            <a:endParaRPr lang="en-US" sz="3600" b="1" dirty="0" smtClean="0">
              <a:cs typeface="Calibri" pitchFamily="34" charset="0"/>
            </a:endParaRPr>
          </a:p>
        </p:txBody>
      </p:sp>
      <p:sp>
        <p:nvSpPr>
          <p:cNvPr id="8195" name="Text Placeholder 2"/>
          <p:cNvSpPr>
            <a:spLocks noGrp="1"/>
          </p:cNvSpPr>
          <p:nvPr>
            <p:ph type="body" sz="half" idx="1"/>
          </p:nvPr>
        </p:nvSpPr>
        <p:spPr>
          <a:xfrm>
            <a:off x="533400" y="1828800"/>
            <a:ext cx="8215313" cy="4479925"/>
          </a:xfrm>
        </p:spPr>
        <p:txBody>
          <a:bodyPr>
            <a:normAutofit/>
          </a:bodyPr>
          <a:lstStyle/>
          <a:p>
            <a:pPr>
              <a:defRPr/>
            </a:pPr>
            <a:endParaRPr lang="en-US" sz="2400" dirty="0" smtClean="0"/>
          </a:p>
        </p:txBody>
      </p:sp>
      <p:sp>
        <p:nvSpPr>
          <p:cNvPr id="5" name="Slide Number Placeholder 4"/>
          <p:cNvSpPr>
            <a:spLocks noGrp="1"/>
          </p:cNvSpPr>
          <p:nvPr>
            <p:ph type="sldNum" sz="quarter" idx="12"/>
          </p:nvPr>
        </p:nvSpPr>
        <p:spPr/>
        <p:txBody>
          <a:bodyPr/>
          <a:lstStyle/>
          <a:p>
            <a:pPr>
              <a:defRPr/>
            </a:pPr>
            <a:fld id="{B5AA7BBB-F466-4C0B-9A43-601BA5E9FB22}" type="slidenum">
              <a:rPr lang="en-GB" smtClean="0"/>
              <a:pPr>
                <a:defRPr/>
              </a:pPr>
              <a:t>10</a:t>
            </a:fld>
            <a:endParaRPr lang="en-GB" dirty="0"/>
          </a:p>
        </p:txBody>
      </p:sp>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288" y="1838324"/>
            <a:ext cx="8450262" cy="4831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Left Arrow 6"/>
          <p:cNvSpPr/>
          <p:nvPr/>
        </p:nvSpPr>
        <p:spPr bwMode="auto">
          <a:xfrm>
            <a:off x="1403648" y="2348880"/>
            <a:ext cx="2304256" cy="484632"/>
          </a:xfrm>
          <a:prstGeom prst="leftArrow">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endParaRPr kumimoji="0" lang="fr-BE" sz="3100" b="0" i="0" u="none" strike="noStrike" cap="none" normalizeH="0" baseline="0" smtClean="0">
              <a:ln>
                <a:noFill/>
              </a:ln>
              <a:solidFill>
                <a:schemeClr val="tx1"/>
              </a:solidFill>
              <a:effectLst/>
              <a:latin typeface="Arial"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5000">
        <p:fade/>
      </p:transition>
    </mc:Choice>
    <mc:Fallback>
      <p:transition spd="med" advTm="5000">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533400" y="1844675"/>
            <a:ext cx="8718550" cy="5013325"/>
          </a:xfrm>
        </p:spPr>
        <p:txBody>
          <a:bodyPr/>
          <a:lstStyle/>
          <a:p>
            <a:pPr marL="0" indent="0">
              <a:buNone/>
              <a:defRPr/>
            </a:pPr>
            <a:endParaRPr lang="fr-BE" sz="2000" dirty="0">
              <a:latin typeface="+mj-lt"/>
            </a:endParaRPr>
          </a:p>
          <a:p>
            <a:pPr>
              <a:defRPr/>
            </a:pPr>
            <a:endParaRPr lang="fr-BE" sz="2000" dirty="0" smtClean="0">
              <a:latin typeface="+mj-lt"/>
            </a:endParaRPr>
          </a:p>
          <a:p>
            <a:pPr>
              <a:defRPr/>
            </a:pPr>
            <a:endParaRPr lang="en-US" sz="2000" dirty="0" smtClean="0">
              <a:latin typeface="+mj-lt"/>
            </a:endParaRPr>
          </a:p>
          <a:p>
            <a:pPr marL="342900" lvl="1" indent="-342900">
              <a:buClr>
                <a:schemeClr val="accent2"/>
              </a:buClr>
              <a:buSzPct val="75000"/>
              <a:defRPr/>
            </a:pPr>
            <a:endParaRPr lang="es-ES_tradnl" sz="2800" dirty="0">
              <a:latin typeface="Calibri" pitchFamily="34" charset="0"/>
              <a:cs typeface="Arial" charset="0"/>
            </a:endParaRPr>
          </a:p>
          <a:p>
            <a:pPr>
              <a:defRPr/>
            </a:pPr>
            <a:endParaRPr lang="en-US" sz="2400" dirty="0" smtClean="0"/>
          </a:p>
          <a:p>
            <a:pPr>
              <a:defRPr/>
            </a:pPr>
            <a:endParaRPr lang="en-US" sz="2400" dirty="0"/>
          </a:p>
        </p:txBody>
      </p:sp>
      <p:sp>
        <p:nvSpPr>
          <p:cNvPr id="5" name="Slide Number Placeholder 4"/>
          <p:cNvSpPr>
            <a:spLocks noGrp="1"/>
          </p:cNvSpPr>
          <p:nvPr>
            <p:ph type="sldNum" sz="quarter" idx="12"/>
          </p:nvPr>
        </p:nvSpPr>
        <p:spPr/>
        <p:txBody>
          <a:bodyPr/>
          <a:lstStyle/>
          <a:p>
            <a:pPr>
              <a:defRPr/>
            </a:pPr>
            <a:fld id="{71465230-6BB4-48E6-93C0-C0B4F78CFAE0}" type="slidenum">
              <a:rPr lang="en-GB" smtClean="0"/>
              <a:pPr>
                <a:defRPr/>
              </a:pPr>
              <a:t>11</a:t>
            </a:fld>
            <a:endParaRPr lang="en-GB" dirty="0"/>
          </a:p>
        </p:txBody>
      </p:sp>
      <p:sp>
        <p:nvSpPr>
          <p:cNvPr id="7" name="Rectangle 2"/>
          <p:cNvSpPr txBox="1">
            <a:spLocks noChangeArrowheads="1"/>
          </p:cNvSpPr>
          <p:nvPr/>
        </p:nvSpPr>
        <p:spPr bwMode="auto">
          <a:xfrm>
            <a:off x="685800" y="625475"/>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rtl="0" eaLnBrk="0" fontAlgn="base" hangingPunct="0">
              <a:lnSpc>
                <a:spcPct val="80000"/>
              </a:lnSpc>
              <a:spcBef>
                <a:spcPct val="0"/>
              </a:spcBef>
              <a:spcAft>
                <a:spcPct val="0"/>
              </a:spcAft>
              <a:defRPr sz="4400">
                <a:solidFill>
                  <a:schemeClr val="tx2"/>
                </a:solidFill>
                <a:latin typeface="+mj-lt"/>
                <a:ea typeface="+mj-ea"/>
                <a:cs typeface="+mj-cs"/>
              </a:defRPr>
            </a:lvl1pPr>
            <a:lvl2pPr algn="ctr" rtl="0" eaLnBrk="0" fontAlgn="base" hangingPunct="0">
              <a:lnSpc>
                <a:spcPct val="80000"/>
              </a:lnSpc>
              <a:spcBef>
                <a:spcPct val="0"/>
              </a:spcBef>
              <a:spcAft>
                <a:spcPct val="0"/>
              </a:spcAft>
              <a:defRPr sz="4400">
                <a:solidFill>
                  <a:schemeClr val="tx2"/>
                </a:solidFill>
                <a:latin typeface="Times New Roman" pitchFamily="18" charset="0"/>
              </a:defRPr>
            </a:lvl2pPr>
            <a:lvl3pPr algn="ctr" rtl="0" eaLnBrk="0" fontAlgn="base" hangingPunct="0">
              <a:lnSpc>
                <a:spcPct val="80000"/>
              </a:lnSpc>
              <a:spcBef>
                <a:spcPct val="0"/>
              </a:spcBef>
              <a:spcAft>
                <a:spcPct val="0"/>
              </a:spcAft>
              <a:defRPr sz="4400">
                <a:solidFill>
                  <a:schemeClr val="tx2"/>
                </a:solidFill>
                <a:latin typeface="Times New Roman" pitchFamily="18" charset="0"/>
              </a:defRPr>
            </a:lvl3pPr>
            <a:lvl4pPr algn="ctr" rtl="0" eaLnBrk="0" fontAlgn="base" hangingPunct="0">
              <a:lnSpc>
                <a:spcPct val="80000"/>
              </a:lnSpc>
              <a:spcBef>
                <a:spcPct val="0"/>
              </a:spcBef>
              <a:spcAft>
                <a:spcPct val="0"/>
              </a:spcAft>
              <a:defRPr sz="4400">
                <a:solidFill>
                  <a:schemeClr val="tx2"/>
                </a:solidFill>
                <a:latin typeface="Times New Roman" pitchFamily="18" charset="0"/>
              </a:defRPr>
            </a:lvl4pPr>
            <a:lvl5pPr algn="ctr"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ctr" rtl="0" fontAlgn="base">
              <a:lnSpc>
                <a:spcPct val="80000"/>
              </a:lnSpc>
              <a:spcBef>
                <a:spcPct val="0"/>
              </a:spcBef>
              <a:spcAft>
                <a:spcPct val="0"/>
              </a:spcAft>
              <a:defRPr sz="4400">
                <a:solidFill>
                  <a:schemeClr val="tx2"/>
                </a:solidFill>
                <a:latin typeface="Times New Roman" pitchFamily="18" charset="0"/>
              </a:defRPr>
            </a:lvl6pPr>
            <a:lvl7pPr marL="914400" algn="ctr" rtl="0" fontAlgn="base">
              <a:lnSpc>
                <a:spcPct val="80000"/>
              </a:lnSpc>
              <a:spcBef>
                <a:spcPct val="0"/>
              </a:spcBef>
              <a:spcAft>
                <a:spcPct val="0"/>
              </a:spcAft>
              <a:defRPr sz="4400">
                <a:solidFill>
                  <a:schemeClr val="tx2"/>
                </a:solidFill>
                <a:latin typeface="Times New Roman" pitchFamily="18" charset="0"/>
              </a:defRPr>
            </a:lvl7pPr>
            <a:lvl8pPr marL="1371600" algn="ctr" rtl="0" fontAlgn="base">
              <a:lnSpc>
                <a:spcPct val="80000"/>
              </a:lnSpc>
              <a:spcBef>
                <a:spcPct val="0"/>
              </a:spcBef>
              <a:spcAft>
                <a:spcPct val="0"/>
              </a:spcAft>
              <a:defRPr sz="4400">
                <a:solidFill>
                  <a:schemeClr val="tx2"/>
                </a:solidFill>
                <a:latin typeface="Times New Roman" pitchFamily="18" charset="0"/>
              </a:defRPr>
            </a:lvl8pPr>
            <a:lvl9pPr marL="1828800" algn="ctr" rtl="0" fontAlgn="base">
              <a:lnSpc>
                <a:spcPct val="80000"/>
              </a:lnSpc>
              <a:spcBef>
                <a:spcPct val="0"/>
              </a:spcBef>
              <a:spcAft>
                <a:spcPct val="0"/>
              </a:spcAft>
              <a:defRPr sz="4400">
                <a:solidFill>
                  <a:schemeClr val="tx2"/>
                </a:solidFill>
                <a:latin typeface="Times New Roman" pitchFamily="18" charset="0"/>
              </a:defRPr>
            </a:lvl9pPr>
          </a:lstStyle>
          <a:p>
            <a:r>
              <a:rPr lang="fr-BE" altLang="fr-FR" sz="3600" b="1" dirty="0" err="1"/>
              <a:t>Automatic</a:t>
            </a:r>
            <a:r>
              <a:rPr lang="fr-BE" altLang="fr-FR" sz="3600" b="1" dirty="0"/>
              <a:t> </a:t>
            </a:r>
            <a:r>
              <a:rPr lang="fr-BE" altLang="fr-FR" sz="3600" b="1" dirty="0" err="1"/>
              <a:t>detection</a:t>
            </a:r>
            <a:r>
              <a:rPr lang="fr-BE" altLang="fr-FR" sz="3600" b="1" dirty="0"/>
              <a:t> of </a:t>
            </a:r>
            <a:r>
              <a:rPr lang="fr-BE" altLang="fr-FR" sz="3600" b="1" dirty="0" err="1"/>
              <a:t>references</a:t>
            </a:r>
            <a:endParaRPr lang="fr-BE" altLang="fr-FR" sz="3600" b="1" dirty="0"/>
          </a:p>
        </p:txBody>
      </p:sp>
      <p:pic>
        <p:nvPicPr>
          <p:cNvPr id="2" name="Picture 1"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768475"/>
            <a:ext cx="6352950" cy="4851001"/>
          </a:xfrm>
          <a:prstGeom prst="rect">
            <a:avLst/>
          </a:prstGeom>
        </p:spPr>
      </p:pic>
      <p:pic>
        <p:nvPicPr>
          <p:cNvPr id="8" name="Picture 7"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52950" y="1700808"/>
            <a:ext cx="2590796" cy="3303957"/>
          </a:xfrm>
          <a:prstGeom prst="rect">
            <a:avLst/>
          </a:prstGeom>
        </p:spPr>
      </p:pic>
      <p:pic>
        <p:nvPicPr>
          <p:cNvPr id="9" name="Picture 8" descr="Screen Clippi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78654" y="3290603"/>
            <a:ext cx="2643751" cy="3428324"/>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Tm="5000">
        <p:fade/>
      </p:transition>
    </mc:Choice>
    <mc:Fallback>
      <p:transition spd="med" advTm="5000">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2827" y="1052736"/>
            <a:ext cx="8153400" cy="1224136"/>
          </a:xfrm>
        </p:spPr>
        <p:txBody>
          <a:bodyPr/>
          <a:lstStyle/>
          <a:p>
            <a:r>
              <a:rPr lang="fr-BE" altLang="fr-FR" sz="3600" b="1" dirty="0" err="1"/>
              <a:t>Hyperlink</a:t>
            </a:r>
            <a:r>
              <a:rPr lang="fr-BE" altLang="fr-FR" sz="3600" b="1" dirty="0"/>
              <a:t> in the digital Reports</a:t>
            </a:r>
            <a:r>
              <a:rPr lang="en-US" sz="3600" b="1" dirty="0">
                <a:cs typeface="Calibri" pitchFamily="34" charset="0"/>
              </a:rPr>
              <a:t/>
            </a:r>
            <a:br>
              <a:rPr lang="en-US" sz="3600" b="1" dirty="0">
                <a:cs typeface="Calibri" pitchFamily="34" charset="0"/>
              </a:rPr>
            </a:br>
            <a:endParaRPr lang="en-GB" sz="3600" b="1" dirty="0" smtClean="0">
              <a:cs typeface="Calibri" pitchFamily="34" charset="0"/>
            </a:endParaRPr>
          </a:p>
        </p:txBody>
      </p:sp>
      <p:sp>
        <p:nvSpPr>
          <p:cNvPr id="4100" name="Rectangle 3"/>
          <p:cNvSpPr>
            <a:spLocks noGrp="1" noChangeArrowheads="1"/>
          </p:cNvSpPr>
          <p:nvPr>
            <p:ph idx="1"/>
          </p:nvPr>
        </p:nvSpPr>
        <p:spPr/>
        <p:txBody>
          <a:bodyPr/>
          <a:lstStyle/>
          <a:p>
            <a:pPr marL="0" indent="0">
              <a:lnSpc>
                <a:spcPct val="90000"/>
              </a:lnSpc>
              <a:buNone/>
              <a:defRPr/>
            </a:pPr>
            <a:r>
              <a:rPr lang="fr-BE" altLang="fr-FR" sz="3200" dirty="0" smtClean="0"/>
              <a:t>	</a:t>
            </a:r>
            <a:endParaRPr lang="fr-BE" sz="2400" dirty="0" smtClean="0">
              <a:latin typeface="Calibri" pitchFamily="34" charset="0"/>
              <a:cs typeface="Calibri" pitchFamily="34" charset="0"/>
            </a:endParaRPr>
          </a:p>
          <a:p>
            <a:pPr eaLnBrk="1" hangingPunct="1">
              <a:lnSpc>
                <a:spcPct val="90000"/>
              </a:lnSpc>
              <a:defRPr/>
            </a:pPr>
            <a:endParaRPr lang="fr-BE" sz="2800" dirty="0" smtClean="0"/>
          </a:p>
          <a:p>
            <a:pPr>
              <a:lnSpc>
                <a:spcPct val="90000"/>
              </a:lnSpc>
              <a:defRPr/>
            </a:pPr>
            <a:endParaRPr lang="en-GB" sz="2800" dirty="0" smtClean="0"/>
          </a:p>
          <a:p>
            <a:pPr>
              <a:lnSpc>
                <a:spcPct val="90000"/>
              </a:lnSpc>
              <a:defRPr/>
            </a:pPr>
            <a:endParaRPr lang="en-GB" sz="2800" dirty="0" smtClean="0"/>
          </a:p>
        </p:txBody>
      </p:sp>
      <p:sp>
        <p:nvSpPr>
          <p:cNvPr id="3076" name="Rectangle 8"/>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eaLnBrk="0" hangingPunct="0">
              <a:spcBef>
                <a:spcPct val="20000"/>
              </a:spcBef>
              <a:buClr>
                <a:schemeClr val="accent2"/>
              </a:buClr>
              <a:buSzPct val="75000"/>
              <a:buFont typeface="Wingdings" pitchFamily="2" charset="2"/>
              <a:buChar char="n"/>
              <a:defRPr sz="31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3pPr>
            <a:lvl4pPr marL="16002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4pPr>
            <a:lvl5pPr marL="20574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5pPr>
            <a:lvl6pPr marL="25146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6pPr>
            <a:lvl7pPr marL="29718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7pPr>
            <a:lvl8pPr marL="34290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8pPr>
            <a:lvl9pPr marL="38862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9pPr>
          </a:lstStyle>
          <a:p>
            <a:pPr eaLnBrk="1" hangingPunct="1">
              <a:spcBef>
                <a:spcPct val="0"/>
              </a:spcBef>
              <a:buClrTx/>
              <a:buSzTx/>
              <a:buFontTx/>
              <a:buNone/>
              <a:defRPr/>
            </a:pPr>
            <a:fld id="{3B62C09B-72A7-4C4E-AAEA-4B8A4E22AE40}" type="slidenum">
              <a:rPr lang="en-GB" sz="1000" smtClean="0"/>
              <a:pPr eaLnBrk="1" hangingPunct="1">
                <a:spcBef>
                  <a:spcPct val="0"/>
                </a:spcBef>
                <a:buClrTx/>
                <a:buSzTx/>
                <a:buFontTx/>
                <a:buNone/>
                <a:defRPr/>
              </a:pPr>
              <a:t>12</a:t>
            </a:fld>
            <a:endParaRPr lang="en-GB" sz="1000" dirty="0" smtClean="0"/>
          </a:p>
        </p:txBody>
      </p:sp>
      <p:sp>
        <p:nvSpPr>
          <p:cNvPr id="5" name="Rectangle 4"/>
          <p:cNvSpPr/>
          <p:nvPr/>
        </p:nvSpPr>
        <p:spPr>
          <a:xfrm>
            <a:off x="694666" y="1808769"/>
            <a:ext cx="7848873" cy="122396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BE" sz="2400" dirty="0" err="1"/>
              <a:t>Unstructured</a:t>
            </a:r>
            <a:r>
              <a:rPr lang="fr-BE" sz="2400" dirty="0"/>
              <a:t> </a:t>
            </a:r>
            <a:r>
              <a:rPr lang="fr-BE" sz="2400" dirty="0" err="1"/>
              <a:t>text</a:t>
            </a:r>
            <a:r>
              <a:rPr lang="fr-BE" sz="2400" dirty="0"/>
              <a:t> </a:t>
            </a:r>
            <a:r>
              <a:rPr lang="fr-BE" sz="2400" dirty="0" err="1"/>
              <a:t>with</a:t>
            </a:r>
            <a:r>
              <a:rPr lang="fr-BE" sz="2400" dirty="0"/>
              <a:t> a </a:t>
            </a:r>
            <a:r>
              <a:rPr lang="fr-BE" sz="2400" dirty="0" err="1"/>
              <a:t>formal</a:t>
            </a:r>
            <a:r>
              <a:rPr lang="fr-BE" sz="2400" dirty="0"/>
              <a:t> publication </a:t>
            </a:r>
            <a:r>
              <a:rPr lang="fr-BE" sz="2400" dirty="0" err="1"/>
              <a:t>reference</a:t>
            </a:r>
            <a:r>
              <a:rPr lang="fr-BE" sz="2400" dirty="0"/>
              <a:t> (ECLI or page in the Official Journal)</a:t>
            </a:r>
          </a:p>
        </p:txBody>
      </p:sp>
      <p:sp>
        <p:nvSpPr>
          <p:cNvPr id="6" name="Chevron 5"/>
          <p:cNvSpPr/>
          <p:nvPr/>
        </p:nvSpPr>
        <p:spPr>
          <a:xfrm rot="5400000">
            <a:off x="4158051" y="3068450"/>
            <a:ext cx="431800" cy="360362"/>
          </a:xfrm>
          <a:prstGeom prst="chevro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BE">
              <a:solidFill>
                <a:schemeClr val="tx1"/>
              </a:solidFill>
            </a:endParaRPr>
          </a:p>
        </p:txBody>
      </p:sp>
      <p:sp>
        <p:nvSpPr>
          <p:cNvPr id="7" name="TextBox 9"/>
          <p:cNvSpPr txBox="1">
            <a:spLocks noChangeArrowheads="1"/>
          </p:cNvSpPr>
          <p:nvPr/>
        </p:nvSpPr>
        <p:spPr bwMode="auto">
          <a:xfrm>
            <a:off x="4780488" y="3062893"/>
            <a:ext cx="35496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fr-BE" altLang="fr-FR" sz="2000" dirty="0"/>
              <a:t>Semi-</a:t>
            </a:r>
            <a:r>
              <a:rPr lang="fr-BE" altLang="fr-FR" sz="2000" dirty="0" err="1"/>
              <a:t>automated</a:t>
            </a:r>
            <a:r>
              <a:rPr lang="fr-BE" altLang="fr-FR" sz="2000" dirty="0"/>
              <a:t> transformation</a:t>
            </a:r>
          </a:p>
        </p:txBody>
      </p:sp>
      <p:sp>
        <p:nvSpPr>
          <p:cNvPr id="8" name="Rectangle 7"/>
          <p:cNvSpPr/>
          <p:nvPr/>
        </p:nvSpPr>
        <p:spPr>
          <a:xfrm>
            <a:off x="694667" y="3502368"/>
            <a:ext cx="7848872" cy="122396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BE" sz="2400" dirty="0"/>
              <a:t>XML </a:t>
            </a:r>
            <a:r>
              <a:rPr lang="fr-BE" sz="2400" dirty="0" err="1"/>
              <a:t>with</a:t>
            </a:r>
            <a:r>
              <a:rPr lang="fr-BE" sz="2400" dirty="0"/>
              <a:t> REF.DOC.ECR or REF.DOC.OJ </a:t>
            </a:r>
            <a:r>
              <a:rPr lang="fr-BE" sz="2400" dirty="0" err="1"/>
              <a:t>elements</a:t>
            </a:r>
            <a:endParaRPr lang="fr-BE" sz="2400" dirty="0"/>
          </a:p>
        </p:txBody>
      </p:sp>
      <p:sp>
        <p:nvSpPr>
          <p:cNvPr id="9" name="Chevron 8"/>
          <p:cNvSpPr/>
          <p:nvPr/>
        </p:nvSpPr>
        <p:spPr>
          <a:xfrm rot="5400000">
            <a:off x="4215964" y="5439791"/>
            <a:ext cx="431800" cy="360363"/>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BE">
              <a:solidFill>
                <a:schemeClr val="tx1"/>
              </a:solidFill>
            </a:endParaRPr>
          </a:p>
        </p:txBody>
      </p:sp>
      <p:sp>
        <p:nvSpPr>
          <p:cNvPr id="11" name="Rectangle 10"/>
          <p:cNvSpPr/>
          <p:nvPr/>
        </p:nvSpPr>
        <p:spPr>
          <a:xfrm>
            <a:off x="694667" y="5229225"/>
            <a:ext cx="7848872" cy="1223963"/>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BE" sz="2400" dirty="0"/>
              <a:t>HTML </a:t>
            </a:r>
            <a:r>
              <a:rPr lang="fr-BE" sz="2400" dirty="0" err="1"/>
              <a:t>with</a:t>
            </a:r>
            <a:r>
              <a:rPr lang="fr-BE" sz="2400" dirty="0"/>
              <a:t> </a:t>
            </a:r>
            <a:r>
              <a:rPr lang="fr-BE" sz="2400" dirty="0" err="1"/>
              <a:t>hyperlinks</a:t>
            </a:r>
            <a:r>
              <a:rPr lang="fr-BE" sz="2400" dirty="0"/>
              <a:t> to the case/expression/manifestation</a:t>
            </a:r>
          </a:p>
        </p:txBody>
      </p:sp>
      <p:sp>
        <p:nvSpPr>
          <p:cNvPr id="12" name="Chevron 11"/>
          <p:cNvSpPr/>
          <p:nvPr/>
        </p:nvSpPr>
        <p:spPr>
          <a:xfrm rot="5400000">
            <a:off x="4213446" y="4816271"/>
            <a:ext cx="431800" cy="360362"/>
          </a:xfrm>
          <a:prstGeom prst="chevron">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fr-BE">
              <a:solidFill>
                <a:schemeClr val="tx1"/>
              </a:solidFill>
            </a:endParaRPr>
          </a:p>
        </p:txBody>
      </p:sp>
      <p:sp>
        <p:nvSpPr>
          <p:cNvPr id="13" name="TextBox 10"/>
          <p:cNvSpPr txBox="1">
            <a:spLocks noChangeArrowheads="1"/>
          </p:cNvSpPr>
          <p:nvPr/>
        </p:nvSpPr>
        <p:spPr bwMode="auto">
          <a:xfrm>
            <a:off x="4860032" y="4796859"/>
            <a:ext cx="2544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BE" altLang="fr-FR" sz="2000" b="0" i="0" u="none" strike="noStrike" kern="0" cap="none" spc="0" normalizeH="0" baseline="0" noProof="0" dirty="0" err="1" smtClean="0">
                <a:ln>
                  <a:noFill/>
                </a:ln>
                <a:solidFill>
                  <a:prstClr val="black"/>
                </a:solidFill>
                <a:effectLst/>
                <a:uLnTx/>
                <a:uFillTx/>
                <a:latin typeface="Calibri" pitchFamily="34" charset="0"/>
              </a:rPr>
              <a:t>Automated</a:t>
            </a:r>
            <a:r>
              <a:rPr kumimoji="0" lang="fr-BE" altLang="fr-FR" sz="2000" b="0" i="0" u="none" strike="noStrike" kern="0" cap="none" spc="0" normalizeH="0" baseline="0" noProof="0" dirty="0" smtClean="0">
                <a:ln>
                  <a:noFill/>
                </a:ln>
                <a:solidFill>
                  <a:prstClr val="black"/>
                </a:solidFill>
                <a:effectLst/>
                <a:uLnTx/>
                <a:uFillTx/>
                <a:latin typeface="Calibri" pitchFamily="34" charset="0"/>
              </a:rPr>
              <a:t> conversion</a:t>
            </a:r>
          </a:p>
        </p:txBody>
      </p:sp>
    </p:spTree>
  </p:cSld>
  <p:clrMapOvr>
    <a:masterClrMapping/>
  </p:clrMapOvr>
  <mc:AlternateContent xmlns:mc="http://schemas.openxmlformats.org/markup-compatibility/2006">
    <mc:Choice xmlns:p14="http://schemas.microsoft.com/office/powerpoint/2010/main" Requires="p14">
      <p:transition spd="med" p14:dur="700" advTm="7000">
        <p:fade/>
      </p:transition>
    </mc:Choice>
    <mc:Fallback>
      <p:transition spd="med" advTm="7000">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eaLnBrk="0" hangingPunct="0">
              <a:spcBef>
                <a:spcPct val="20000"/>
              </a:spcBef>
              <a:buClr>
                <a:schemeClr val="accent2"/>
              </a:buClr>
              <a:buSzPct val="75000"/>
              <a:buFont typeface="Wingdings" pitchFamily="2" charset="2"/>
              <a:buChar char="n"/>
              <a:defRPr sz="31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3pPr>
            <a:lvl4pPr marL="16002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4pPr>
            <a:lvl5pPr marL="20574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5pPr>
            <a:lvl6pPr marL="25146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6pPr>
            <a:lvl7pPr marL="29718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7pPr>
            <a:lvl8pPr marL="34290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8pPr>
            <a:lvl9pPr marL="38862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9pPr>
          </a:lstStyle>
          <a:p>
            <a:pPr eaLnBrk="1" hangingPunct="1">
              <a:spcBef>
                <a:spcPct val="0"/>
              </a:spcBef>
              <a:buClrTx/>
              <a:buSzTx/>
              <a:buFontTx/>
              <a:buNone/>
              <a:defRPr/>
            </a:pPr>
            <a:fld id="{0C3E59E0-1F42-4A6C-88CF-3277DFB6EF4F}" type="slidenum">
              <a:rPr lang="en-GB" sz="1000" smtClean="0"/>
              <a:pPr eaLnBrk="1" hangingPunct="1">
                <a:spcBef>
                  <a:spcPct val="0"/>
                </a:spcBef>
                <a:buClrTx/>
                <a:buSzTx/>
                <a:buFontTx/>
                <a:buNone/>
                <a:defRPr/>
              </a:pPr>
              <a:t>13</a:t>
            </a:fld>
            <a:endParaRPr lang="en-GB" sz="1000" smtClean="0"/>
          </a:p>
        </p:txBody>
      </p:sp>
      <p:sp>
        <p:nvSpPr>
          <p:cNvPr id="18435" name="Rectangle 2"/>
          <p:cNvSpPr>
            <a:spLocks noGrp="1" noChangeArrowheads="1"/>
          </p:cNvSpPr>
          <p:nvPr>
            <p:ph type="title"/>
          </p:nvPr>
        </p:nvSpPr>
        <p:spPr>
          <a:xfrm>
            <a:off x="533400" y="625475"/>
            <a:ext cx="8153400" cy="1143000"/>
          </a:xfrm>
        </p:spPr>
        <p:txBody>
          <a:bodyPr/>
          <a:lstStyle/>
          <a:p>
            <a:r>
              <a:rPr lang="fr-BE" altLang="fr-FR" sz="3600" b="1" dirty="0" err="1"/>
              <a:t>Hyperlink</a:t>
            </a:r>
            <a:r>
              <a:rPr lang="fr-BE" altLang="fr-FR" sz="3600" b="1" dirty="0"/>
              <a:t> in the digital Reports</a:t>
            </a:r>
            <a:endParaRPr lang="en-GB" sz="3600" b="1" dirty="0" smtClean="0">
              <a:latin typeface="Arial" charset="0"/>
            </a:endParaRPr>
          </a:p>
        </p:txBody>
      </p:sp>
      <p:sp>
        <p:nvSpPr>
          <p:cNvPr id="18436" name="Rectangle 3"/>
          <p:cNvSpPr>
            <a:spLocks noGrp="1" noChangeArrowheads="1"/>
          </p:cNvSpPr>
          <p:nvPr>
            <p:ph type="body" idx="1"/>
          </p:nvPr>
        </p:nvSpPr>
        <p:spPr>
          <a:xfrm>
            <a:off x="467544" y="1772816"/>
            <a:ext cx="8568952" cy="4968552"/>
          </a:xfrm>
        </p:spPr>
        <p:txBody>
          <a:bodyPr/>
          <a:lstStyle/>
          <a:p>
            <a:pPr marL="0" indent="0" algn="just" fontAlgn="ctr">
              <a:buNone/>
            </a:pPr>
            <a:endParaRPr lang="en-GB" sz="2200" dirty="0" smtClean="0">
              <a:cs typeface="Arial" charset="0"/>
            </a:endParaRPr>
          </a:p>
        </p:txBody>
      </p:sp>
      <p:pic>
        <p:nvPicPr>
          <p:cNvPr id="10"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3094" y="1801052"/>
            <a:ext cx="7942262" cy="13731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030" y="3356992"/>
            <a:ext cx="8259762" cy="1573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17500" y="5373216"/>
            <a:ext cx="8553450" cy="1323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Chevron 14"/>
          <p:cNvSpPr/>
          <p:nvPr/>
        </p:nvSpPr>
        <p:spPr>
          <a:xfrm rot="5400000">
            <a:off x="4122844" y="4999491"/>
            <a:ext cx="431800" cy="360362"/>
          </a:xfrm>
          <a:prstGeom prst="chevron">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BE" sz="1800" b="0" i="0" u="none" strike="noStrike" kern="0" cap="none" spc="0" normalizeH="0" baseline="0" noProof="0">
              <a:ln>
                <a:noFill/>
              </a:ln>
              <a:solidFill>
                <a:prstClr val="black"/>
              </a:solidFill>
              <a:effectLst/>
              <a:uLnTx/>
              <a:uFillTx/>
              <a:latin typeface="Calibri"/>
            </a:endParaRPr>
          </a:p>
        </p:txBody>
      </p:sp>
      <p:sp>
        <p:nvSpPr>
          <p:cNvPr id="16" name="TextBox 9"/>
          <p:cNvSpPr txBox="1">
            <a:spLocks noChangeArrowheads="1"/>
          </p:cNvSpPr>
          <p:nvPr/>
        </p:nvSpPr>
        <p:spPr bwMode="auto">
          <a:xfrm>
            <a:off x="4629734" y="3073695"/>
            <a:ext cx="35496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altLang="fr-FR" sz="2000" b="0" i="0" u="none" strike="noStrike" kern="0" cap="none" spc="0" normalizeH="0" baseline="0" dirty="0" smtClean="0">
                <a:ln>
                  <a:noFill/>
                </a:ln>
                <a:solidFill>
                  <a:prstClr val="black"/>
                </a:solidFill>
                <a:effectLst/>
                <a:uLnTx/>
                <a:uFillTx/>
                <a:latin typeface="Calibri" pitchFamily="34" charset="0"/>
              </a:rPr>
              <a:t>Semi-automated</a:t>
            </a:r>
            <a:r>
              <a:rPr kumimoji="0" lang="fr-BE" altLang="fr-FR" sz="2000" b="0" i="0" u="none" strike="noStrike" kern="0" cap="none" spc="0" normalizeH="0" baseline="0" noProof="0" dirty="0" smtClean="0">
                <a:ln>
                  <a:noFill/>
                </a:ln>
                <a:solidFill>
                  <a:prstClr val="black"/>
                </a:solidFill>
                <a:effectLst/>
                <a:uLnTx/>
                <a:uFillTx/>
                <a:latin typeface="Calibri" pitchFamily="34" charset="0"/>
              </a:rPr>
              <a:t> transformation</a:t>
            </a:r>
          </a:p>
        </p:txBody>
      </p:sp>
      <p:sp>
        <p:nvSpPr>
          <p:cNvPr id="17" name="Chevron 16"/>
          <p:cNvSpPr/>
          <p:nvPr/>
        </p:nvSpPr>
        <p:spPr>
          <a:xfrm rot="5400000">
            <a:off x="4122844" y="3079252"/>
            <a:ext cx="431800" cy="360362"/>
          </a:xfrm>
          <a:prstGeom prst="chevron">
            <a:avLst/>
          </a:prstGeom>
          <a:solidFill>
            <a:srgbClr val="4F81B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fr-BE" sz="1800" b="0" i="0" u="none" strike="noStrike" kern="0" cap="none" spc="0" normalizeH="0" baseline="0" noProof="0">
              <a:ln>
                <a:noFill/>
              </a:ln>
              <a:solidFill>
                <a:prstClr val="black"/>
              </a:solidFill>
              <a:effectLst/>
              <a:uLnTx/>
              <a:uFillTx/>
              <a:latin typeface="Calibri"/>
            </a:endParaRPr>
          </a:p>
        </p:txBody>
      </p:sp>
      <p:sp>
        <p:nvSpPr>
          <p:cNvPr id="18" name="TextBox 10"/>
          <p:cNvSpPr txBox="1">
            <a:spLocks noChangeArrowheads="1"/>
          </p:cNvSpPr>
          <p:nvPr/>
        </p:nvSpPr>
        <p:spPr bwMode="auto">
          <a:xfrm>
            <a:off x="4681043" y="4941676"/>
            <a:ext cx="25447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altLang="fr-FR" sz="2000" b="0" i="0" u="none" strike="noStrike" kern="0" cap="none" spc="0" normalizeH="0" baseline="0" dirty="0" smtClean="0">
                <a:ln>
                  <a:noFill/>
                </a:ln>
                <a:solidFill>
                  <a:prstClr val="black"/>
                </a:solidFill>
                <a:effectLst/>
                <a:uLnTx/>
                <a:uFillTx/>
                <a:latin typeface="Calibri" pitchFamily="34" charset="0"/>
              </a:rPr>
              <a:t>Automated</a:t>
            </a:r>
            <a:r>
              <a:rPr kumimoji="0" lang="fr-BE" altLang="fr-FR" sz="2000" b="0" i="0" u="none" strike="noStrike" kern="0" cap="none" spc="0" normalizeH="0" baseline="0" noProof="0" dirty="0" smtClean="0">
                <a:ln>
                  <a:noFill/>
                </a:ln>
                <a:solidFill>
                  <a:prstClr val="black"/>
                </a:solidFill>
                <a:effectLst/>
                <a:uLnTx/>
                <a:uFillTx/>
                <a:latin typeface="Calibri" pitchFamily="34" charset="0"/>
              </a:rPr>
              <a:t> conversion</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8"/>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eaLnBrk="0" hangingPunct="0">
              <a:spcBef>
                <a:spcPct val="20000"/>
              </a:spcBef>
              <a:buClr>
                <a:schemeClr val="accent2"/>
              </a:buClr>
              <a:buSzPct val="75000"/>
              <a:buFont typeface="Wingdings" pitchFamily="2" charset="2"/>
              <a:buChar char="n"/>
              <a:defRPr sz="31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3pPr>
            <a:lvl4pPr marL="16002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4pPr>
            <a:lvl5pPr marL="20574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5pPr>
            <a:lvl6pPr marL="25146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6pPr>
            <a:lvl7pPr marL="29718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7pPr>
            <a:lvl8pPr marL="34290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8pPr>
            <a:lvl9pPr marL="38862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9pPr>
          </a:lstStyle>
          <a:p>
            <a:pPr eaLnBrk="1" hangingPunct="1">
              <a:spcBef>
                <a:spcPct val="0"/>
              </a:spcBef>
              <a:buClrTx/>
              <a:buSzTx/>
              <a:buFontTx/>
              <a:buNone/>
              <a:defRPr/>
            </a:pPr>
            <a:fld id="{763BBD6B-DCC8-4484-B80F-0422244C3AF6}" type="slidenum">
              <a:rPr lang="en-GB" sz="1000" smtClean="0"/>
              <a:pPr eaLnBrk="1" hangingPunct="1">
                <a:spcBef>
                  <a:spcPct val="0"/>
                </a:spcBef>
                <a:buClrTx/>
                <a:buSzTx/>
                <a:buFontTx/>
                <a:buNone/>
                <a:defRPr/>
              </a:pPr>
              <a:t>14</a:t>
            </a:fld>
            <a:endParaRPr lang="en-GB" sz="1000" dirty="0" smtClean="0"/>
          </a:p>
        </p:txBody>
      </p:sp>
      <p:pic>
        <p:nvPicPr>
          <p:cNvPr id="35843" name="Picture 4" descr="logo3"/>
          <p:cNvPicPr>
            <a:picLocks noGrp="1" noChangeAspect="1" noChangeArrowheads="1"/>
          </p:cNvPicPr>
          <p:nvPr>
            <p:ph sz="half" idx="4294967295"/>
          </p:nvPr>
        </p:nvPicPr>
        <p:blipFill>
          <a:blip r:embed="rId3" cstate="print">
            <a:extLst>
              <a:ext uri="{28A0092B-C50C-407E-A947-70E740481C1C}">
                <a14:useLocalDpi xmlns:a14="http://schemas.microsoft.com/office/drawing/2010/main" val="0"/>
              </a:ext>
            </a:extLst>
          </a:blip>
          <a:srcRect/>
          <a:stretch>
            <a:fillRect/>
          </a:stretch>
        </p:blipFill>
        <p:spPr>
          <a:xfrm>
            <a:off x="2916238" y="2997200"/>
            <a:ext cx="2844800" cy="2952750"/>
          </a:xfrm>
        </p:spPr>
      </p:pic>
      <p:sp>
        <p:nvSpPr>
          <p:cNvPr id="35844" name="Rectangle 2"/>
          <p:cNvSpPr>
            <a:spLocks noGrp="1" noChangeArrowheads="1"/>
          </p:cNvSpPr>
          <p:nvPr>
            <p:ph type="title" idx="4294967295"/>
          </p:nvPr>
        </p:nvSpPr>
        <p:spPr>
          <a:xfrm>
            <a:off x="539750" y="473075"/>
            <a:ext cx="8604250" cy="2235200"/>
          </a:xfrm>
        </p:spPr>
        <p:txBody>
          <a:bodyPr/>
          <a:lstStyle/>
          <a:p>
            <a:pPr eaLnBrk="1" hangingPunct="1"/>
            <a:r>
              <a:rPr lang="fr-BE" smtClean="0">
                <a:latin typeface="Calibri" pitchFamily="34" charset="0"/>
                <a:cs typeface="Calibri" pitchFamily="34" charset="0"/>
              </a:rPr>
              <a:t>Thank you for your attention</a:t>
            </a:r>
            <a:endParaRPr lang="en-GB" smtClean="0">
              <a:latin typeface="Calibri" pitchFamily="34" charset="0"/>
              <a:cs typeface="Calibri"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advTm="5000">
        <p:fade/>
      </p:transition>
    </mc:Choice>
    <mc:Fallback>
      <p:transition spd="med" advTm="5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8"/>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eaLnBrk="0" hangingPunct="0">
              <a:spcBef>
                <a:spcPct val="20000"/>
              </a:spcBef>
              <a:buClr>
                <a:schemeClr val="accent2"/>
              </a:buClr>
              <a:buSzPct val="75000"/>
              <a:buFont typeface="Wingdings" pitchFamily="2" charset="2"/>
              <a:buChar char="n"/>
              <a:defRPr sz="31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3pPr>
            <a:lvl4pPr marL="16002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4pPr>
            <a:lvl5pPr marL="20574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5pPr>
            <a:lvl6pPr marL="25146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6pPr>
            <a:lvl7pPr marL="29718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7pPr>
            <a:lvl8pPr marL="34290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8pPr>
            <a:lvl9pPr marL="38862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9pPr>
          </a:lstStyle>
          <a:p>
            <a:pPr eaLnBrk="1" hangingPunct="1">
              <a:spcBef>
                <a:spcPct val="0"/>
              </a:spcBef>
              <a:buClrTx/>
              <a:buSzTx/>
              <a:buFontTx/>
              <a:buNone/>
              <a:defRPr/>
            </a:pPr>
            <a:fld id="{8DD90F02-BAED-494E-8365-2B364D57B671}" type="slidenum">
              <a:rPr lang="en-GB" sz="1000" smtClean="0"/>
              <a:pPr eaLnBrk="1" hangingPunct="1">
                <a:spcBef>
                  <a:spcPct val="0"/>
                </a:spcBef>
                <a:buClrTx/>
                <a:buSzTx/>
                <a:buFontTx/>
                <a:buNone/>
                <a:defRPr/>
              </a:pPr>
              <a:t>2</a:t>
            </a:fld>
            <a:endParaRPr lang="en-GB" sz="1000" dirty="0" smtClean="0"/>
          </a:p>
        </p:txBody>
      </p:sp>
      <p:sp>
        <p:nvSpPr>
          <p:cNvPr id="16387" name="Rectangle 2"/>
          <p:cNvSpPr>
            <a:spLocks noGrp="1" noChangeArrowheads="1"/>
          </p:cNvSpPr>
          <p:nvPr>
            <p:ph type="title"/>
          </p:nvPr>
        </p:nvSpPr>
        <p:spPr>
          <a:xfrm>
            <a:off x="539750" y="625475"/>
            <a:ext cx="8147050" cy="1155700"/>
          </a:xfrm>
        </p:spPr>
        <p:txBody>
          <a:bodyPr/>
          <a:lstStyle/>
          <a:p>
            <a:r>
              <a:rPr lang="fr-BE" sz="3600" b="1" dirty="0" smtClean="0">
                <a:latin typeface="Times New Roman" pitchFamily="18" charset="0"/>
                <a:cs typeface="Times New Roman" pitchFamily="18" charset="0"/>
              </a:rPr>
              <a:t>R&amp;D </a:t>
            </a:r>
            <a:r>
              <a:rPr lang="fr-BE" sz="3600" b="1" dirty="0" err="1" smtClean="0">
                <a:latin typeface="Times New Roman" pitchFamily="18" charset="0"/>
                <a:cs typeface="Times New Roman" pitchFamily="18" charset="0"/>
              </a:rPr>
              <a:t>Directorate</a:t>
            </a:r>
            <a:endParaRPr lang="en-GB" sz="3600" b="1" dirty="0" smtClean="0">
              <a:latin typeface="Times New Roman" pitchFamily="18" charset="0"/>
              <a:cs typeface="Times New Roman" pitchFamily="18" charset="0"/>
            </a:endParaRPr>
          </a:p>
        </p:txBody>
      </p:sp>
      <p:sp>
        <p:nvSpPr>
          <p:cNvPr id="16388" name="Rectangle 3"/>
          <p:cNvSpPr>
            <a:spLocks noGrp="1" noChangeArrowheads="1"/>
          </p:cNvSpPr>
          <p:nvPr>
            <p:ph type="body" idx="1"/>
          </p:nvPr>
        </p:nvSpPr>
        <p:spPr>
          <a:xfrm>
            <a:off x="323850" y="1916113"/>
            <a:ext cx="8820150" cy="4681537"/>
          </a:xfrm>
        </p:spPr>
        <p:txBody>
          <a:bodyPr/>
          <a:lstStyle/>
          <a:p>
            <a:pPr>
              <a:lnSpc>
                <a:spcPct val="90000"/>
              </a:lnSpc>
            </a:pPr>
            <a:r>
              <a:rPr lang="en-GB" sz="2000" dirty="0" smtClean="0">
                <a:latin typeface="Times New Roman" pitchFamily="18" charset="0"/>
                <a:cs typeface="Times New Roman" pitchFamily="18" charset="0"/>
              </a:rPr>
              <a:t>Part of Library, Research and Documentation General Directorate</a:t>
            </a:r>
          </a:p>
          <a:p>
            <a:pPr>
              <a:lnSpc>
                <a:spcPct val="90000"/>
              </a:lnSpc>
            </a:pPr>
            <a:endParaRPr lang="en-GB" sz="2000" dirty="0" smtClean="0">
              <a:latin typeface="Times New Roman" pitchFamily="18" charset="0"/>
              <a:cs typeface="Times New Roman" pitchFamily="18" charset="0"/>
            </a:endParaRPr>
          </a:p>
          <a:p>
            <a:pPr eaLnBrk="1" hangingPunct="1">
              <a:lnSpc>
                <a:spcPct val="90000"/>
              </a:lnSpc>
            </a:pPr>
            <a:r>
              <a:rPr lang="en-GB" sz="2000" dirty="0" smtClean="0">
                <a:latin typeface="Times New Roman" pitchFamily="18" charset="0"/>
                <a:cs typeface="Times New Roman" pitchFamily="18" charset="0"/>
              </a:rPr>
              <a:t>40 legal experts</a:t>
            </a:r>
          </a:p>
          <a:p>
            <a:pPr lvl="1" eaLnBrk="1" hangingPunct="1">
              <a:lnSpc>
                <a:spcPct val="90000"/>
              </a:lnSpc>
            </a:pPr>
            <a:r>
              <a:rPr lang="en-GB" sz="2000" dirty="0" smtClean="0">
                <a:latin typeface="Times New Roman" pitchFamily="18" charset="0"/>
                <a:cs typeface="Times New Roman" pitchFamily="18" charset="0"/>
              </a:rPr>
              <a:t>Representation of all MS legal systems</a:t>
            </a:r>
          </a:p>
          <a:p>
            <a:pPr lvl="1" eaLnBrk="1" hangingPunct="1">
              <a:lnSpc>
                <a:spcPct val="90000"/>
              </a:lnSpc>
            </a:pPr>
            <a:endParaRPr lang="en-GB" sz="2000" dirty="0" smtClean="0">
              <a:latin typeface="Times New Roman" pitchFamily="18" charset="0"/>
              <a:cs typeface="Times New Roman" pitchFamily="18" charset="0"/>
            </a:endParaRPr>
          </a:p>
          <a:p>
            <a:pPr>
              <a:lnSpc>
                <a:spcPct val="90000"/>
              </a:lnSpc>
            </a:pPr>
            <a:r>
              <a:rPr lang="pl-PL" sz="2000" dirty="0" smtClean="0">
                <a:latin typeface="Times New Roman" pitchFamily="18" charset="0"/>
                <a:cs typeface="Times New Roman" pitchFamily="18" charset="0"/>
              </a:rPr>
              <a:t>General </a:t>
            </a:r>
            <a:r>
              <a:rPr lang="en-US" sz="2000" dirty="0" smtClean="0">
                <a:latin typeface="Times New Roman" pitchFamily="18" charset="0"/>
                <a:cs typeface="Times New Roman" pitchFamily="18" charset="0"/>
              </a:rPr>
              <a:t>tasks</a:t>
            </a:r>
            <a:r>
              <a:rPr lang="pl-PL" sz="2000" dirty="0" smtClean="0">
                <a:latin typeface="Times New Roman" pitchFamily="18" charset="0"/>
                <a:cs typeface="Times New Roman" pitchFamily="18" charset="0"/>
              </a:rPr>
              <a:t>: </a:t>
            </a:r>
            <a:endParaRPr lang="en-GB" sz="2000" dirty="0" smtClean="0">
              <a:latin typeface="Times New Roman" pitchFamily="18" charset="0"/>
              <a:cs typeface="Times New Roman" pitchFamily="18" charset="0"/>
            </a:endParaRPr>
          </a:p>
          <a:p>
            <a:pPr lvl="1" eaLnBrk="1" hangingPunct="1">
              <a:lnSpc>
                <a:spcPct val="90000"/>
              </a:lnSpc>
            </a:pPr>
            <a:r>
              <a:rPr lang="en-GB" sz="2000" dirty="0" smtClean="0">
                <a:latin typeface="Times New Roman" pitchFamily="18" charset="0"/>
                <a:cs typeface="Times New Roman" pitchFamily="18" charset="0"/>
              </a:rPr>
              <a:t>Comparative law expertise</a:t>
            </a:r>
          </a:p>
          <a:p>
            <a:pPr lvl="1" eaLnBrk="1" hangingPunct="1">
              <a:lnSpc>
                <a:spcPct val="90000"/>
              </a:lnSpc>
            </a:pPr>
            <a:r>
              <a:rPr lang="en-GB" sz="2000" dirty="0">
                <a:latin typeface="Times New Roman" pitchFamily="18" charset="0"/>
                <a:cs typeface="Times New Roman" pitchFamily="18" charset="0"/>
              </a:rPr>
              <a:t>Follow evolution of legal questions (EU &amp; national level</a:t>
            </a:r>
            <a:r>
              <a:rPr lang="en-GB" sz="2000" dirty="0" smtClean="0">
                <a:latin typeface="Times New Roman" pitchFamily="18" charset="0"/>
                <a:cs typeface="Times New Roman" pitchFamily="18" charset="0"/>
              </a:rPr>
              <a:t>)</a:t>
            </a:r>
          </a:p>
          <a:p>
            <a:pPr lvl="1" eaLnBrk="1" hangingPunct="1">
              <a:lnSpc>
                <a:spcPct val="90000"/>
              </a:lnSpc>
            </a:pPr>
            <a:r>
              <a:rPr lang="en-GB" sz="2000" u="sng" dirty="0" smtClean="0">
                <a:solidFill>
                  <a:srgbClr val="0070C0"/>
                </a:solidFill>
                <a:latin typeface="Times New Roman" pitchFamily="18" charset="0"/>
                <a:cs typeface="Times New Roman" pitchFamily="18" charset="0"/>
              </a:rPr>
              <a:t>Legal analysis of </a:t>
            </a:r>
            <a:r>
              <a:rPr lang="en-US" sz="2000" u="sng" dirty="0" smtClean="0">
                <a:solidFill>
                  <a:srgbClr val="0070C0"/>
                </a:solidFill>
                <a:latin typeface="Times New Roman" pitchFamily="18" charset="0"/>
                <a:cs typeface="Times New Roman" pitchFamily="18" charset="0"/>
              </a:rPr>
              <a:t>the</a:t>
            </a:r>
            <a:r>
              <a:rPr lang="pl-PL" sz="2000" u="sng" dirty="0" smtClean="0">
                <a:solidFill>
                  <a:srgbClr val="0070C0"/>
                </a:solidFill>
                <a:latin typeface="Times New Roman" pitchFamily="18" charset="0"/>
                <a:cs typeface="Times New Roman" pitchFamily="18" charset="0"/>
              </a:rPr>
              <a:t> c</a:t>
            </a:r>
            <a:r>
              <a:rPr lang="en-GB" sz="2000" u="sng" dirty="0" err="1" smtClean="0">
                <a:solidFill>
                  <a:srgbClr val="0070C0"/>
                </a:solidFill>
                <a:latin typeface="Times New Roman" pitchFamily="18" charset="0"/>
                <a:cs typeface="Times New Roman" pitchFamily="18" charset="0"/>
              </a:rPr>
              <a:t>ase</a:t>
            </a:r>
            <a:r>
              <a:rPr lang="en-GB" sz="2000" u="sng" dirty="0" smtClean="0">
                <a:solidFill>
                  <a:srgbClr val="0070C0"/>
                </a:solidFill>
                <a:latin typeface="Times New Roman" pitchFamily="18" charset="0"/>
                <a:cs typeface="Times New Roman" pitchFamily="18" charset="0"/>
              </a:rPr>
              <a:t>-law</a:t>
            </a:r>
          </a:p>
          <a:p>
            <a:pPr lvl="3" eaLnBrk="1" hangingPunct="1">
              <a:lnSpc>
                <a:spcPct val="90000"/>
              </a:lnSpc>
            </a:pPr>
            <a:r>
              <a:rPr lang="en-GB" u="sng" dirty="0" smtClean="0">
                <a:solidFill>
                  <a:srgbClr val="0070C0"/>
                </a:solidFill>
                <a:latin typeface="Times New Roman" pitchFamily="18" charset="0"/>
                <a:cs typeface="Times New Roman" pitchFamily="18" charset="0"/>
              </a:rPr>
              <a:t>specific task: </a:t>
            </a:r>
            <a:r>
              <a:rPr lang="en-GB" b="1" u="sng" dirty="0" smtClean="0">
                <a:solidFill>
                  <a:srgbClr val="00B050"/>
                </a:solidFill>
                <a:latin typeface="Times New Roman" pitchFamily="18" charset="0"/>
                <a:cs typeface="Times New Roman" pitchFamily="18" charset="0"/>
              </a:rPr>
              <a:t>analysis of the references to case-law</a:t>
            </a:r>
            <a:r>
              <a:rPr lang="en-GB" u="sng" dirty="0" smtClean="0">
                <a:solidFill>
                  <a:srgbClr val="0070C0"/>
                </a:solidFill>
                <a:latin typeface="Times New Roman" pitchFamily="18" charset="0"/>
                <a:cs typeface="Times New Roman" pitchFamily="18" charset="0"/>
              </a:rPr>
              <a:t> (and legislation)</a:t>
            </a:r>
          </a:p>
          <a:p>
            <a:pPr eaLnBrk="1" hangingPunct="1">
              <a:lnSpc>
                <a:spcPct val="90000"/>
              </a:lnSpc>
            </a:pPr>
            <a:endParaRPr lang="en-GB" sz="2800" dirty="0" smtClean="0"/>
          </a:p>
          <a:p>
            <a:pPr>
              <a:lnSpc>
                <a:spcPct val="90000"/>
              </a:lnSpc>
            </a:pPr>
            <a:endParaRPr lang="en-GB" sz="2800" dirty="0" smtClean="0"/>
          </a:p>
          <a:p>
            <a:pPr>
              <a:lnSpc>
                <a:spcPct val="90000"/>
              </a:lnSpc>
            </a:pPr>
            <a:endParaRPr lang="en-GB" sz="2800" dirty="0" smtClean="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24744"/>
            <a:ext cx="7772400" cy="648072"/>
          </a:xfrm>
        </p:spPr>
        <p:txBody>
          <a:bodyPr/>
          <a:lstStyle/>
          <a:p>
            <a:pPr algn="ctr"/>
            <a:r>
              <a:rPr lang="fr-BE" altLang="fr-FR" sz="3600" cap="none" dirty="0" smtClean="0"/>
              <a:t>References to </a:t>
            </a:r>
            <a:r>
              <a:rPr lang="en-US" sz="3600" cap="none" dirty="0" smtClean="0"/>
              <a:t>previous case law</a:t>
            </a:r>
            <a:r>
              <a:rPr lang="en-GB" dirty="0">
                <a:latin typeface="Calibri" pitchFamily="34" charset="0"/>
                <a:ea typeface="Calibri" pitchFamily="34" charset="0"/>
                <a:cs typeface="Calibri" pitchFamily="34" charset="0"/>
              </a:rPr>
              <a:t/>
            </a:r>
            <a:br>
              <a:rPr lang="en-GB" dirty="0">
                <a:latin typeface="Calibri" pitchFamily="34" charset="0"/>
                <a:ea typeface="Calibri" pitchFamily="34" charset="0"/>
                <a:cs typeface="Calibri" pitchFamily="34" charset="0"/>
              </a:rPr>
            </a:br>
            <a:endParaRPr lang="fr-BE" dirty="0"/>
          </a:p>
        </p:txBody>
      </p:sp>
      <p:sp>
        <p:nvSpPr>
          <p:cNvPr id="3" name="Text Placeholder 2"/>
          <p:cNvSpPr>
            <a:spLocks noGrp="1"/>
          </p:cNvSpPr>
          <p:nvPr>
            <p:ph type="body" idx="1"/>
          </p:nvPr>
        </p:nvSpPr>
        <p:spPr>
          <a:xfrm>
            <a:off x="722313" y="1844824"/>
            <a:ext cx="7772400" cy="4752527"/>
          </a:xfrm>
        </p:spPr>
        <p:txBody>
          <a:bodyPr/>
          <a:lstStyle/>
          <a:p>
            <a:pPr>
              <a:buFont typeface="Wingdings" pitchFamily="2" charset="2"/>
              <a:buChar char="§"/>
            </a:pPr>
            <a:r>
              <a:rPr lang="pl-PL" dirty="0" smtClean="0">
                <a:latin typeface="Times New Roman" pitchFamily="18" charset="0"/>
                <a:cs typeface="Times New Roman" pitchFamily="18" charset="0"/>
              </a:rPr>
              <a:t> </a:t>
            </a:r>
            <a:r>
              <a:rPr lang="en-US" b="1" dirty="0" smtClean="0">
                <a:latin typeface="+mj-lt"/>
                <a:cs typeface="Times New Roman" pitchFamily="18" charset="0"/>
              </a:rPr>
              <a:t>Objective</a:t>
            </a:r>
            <a:r>
              <a:rPr lang="en-US" dirty="0" smtClean="0">
                <a:latin typeface="+mj-lt"/>
                <a:cs typeface="Times New Roman" pitchFamily="18" charset="0"/>
              </a:rPr>
              <a:t>: </a:t>
            </a:r>
          </a:p>
          <a:p>
            <a:pPr>
              <a:buFont typeface="Wingdings" pitchFamily="2" charset="2"/>
              <a:buChar char="§"/>
            </a:pPr>
            <a:r>
              <a:rPr lang="en-US" dirty="0" smtClean="0">
                <a:latin typeface="+mj-lt"/>
                <a:cs typeface="Times New Roman" pitchFamily="18" charset="0"/>
              </a:rPr>
              <a:t> One of </a:t>
            </a:r>
            <a:r>
              <a:rPr lang="en-GB" dirty="0" smtClean="0">
                <a:latin typeface="+mj-lt"/>
                <a:cs typeface="Times New Roman" pitchFamily="18" charset="0"/>
              </a:rPr>
              <a:t>criteria</a:t>
            </a:r>
            <a:r>
              <a:rPr lang="pl-PL" dirty="0" smtClean="0">
                <a:latin typeface="+mj-lt"/>
                <a:cs typeface="Times New Roman" pitchFamily="18" charset="0"/>
              </a:rPr>
              <a:t> </a:t>
            </a:r>
            <a:r>
              <a:rPr lang="en-US" dirty="0" smtClean="0">
                <a:latin typeface="+mj-lt"/>
                <a:cs typeface="Times New Roman" pitchFamily="18" charset="0"/>
              </a:rPr>
              <a:t>of research in the case law cited in:</a:t>
            </a:r>
          </a:p>
          <a:p>
            <a:pPr lvl="1">
              <a:buFont typeface="Wingdings" pitchFamily="2" charset="2"/>
              <a:buChar char="§"/>
            </a:pPr>
            <a:r>
              <a:rPr lang="pl-PL" sz="2000" dirty="0" smtClean="0">
                <a:latin typeface="+mj-lt"/>
                <a:cs typeface="Times New Roman" pitchFamily="18" charset="0"/>
              </a:rPr>
              <a:t> </a:t>
            </a:r>
            <a:r>
              <a:rPr lang="en-US" sz="2000" dirty="0" smtClean="0">
                <a:latin typeface="+mj-lt"/>
                <a:cs typeface="Times New Roman" pitchFamily="18" charset="0"/>
              </a:rPr>
              <a:t>the grounds of the judgment or order</a:t>
            </a:r>
          </a:p>
          <a:p>
            <a:pPr lvl="1">
              <a:buFont typeface="Wingdings" pitchFamily="2" charset="2"/>
              <a:buChar char="§"/>
            </a:pPr>
            <a:r>
              <a:rPr lang="pl-PL" sz="2000" dirty="0" smtClean="0">
                <a:latin typeface="+mj-lt"/>
                <a:cs typeface="Times New Roman" pitchFamily="18" charset="0"/>
              </a:rPr>
              <a:t> </a:t>
            </a:r>
            <a:r>
              <a:rPr lang="en-US" sz="2000" dirty="0" smtClean="0">
                <a:latin typeface="+mj-lt"/>
                <a:cs typeface="Times New Roman" pitchFamily="18" charset="0"/>
              </a:rPr>
              <a:t>the operative part of the judgment or order</a:t>
            </a:r>
          </a:p>
          <a:p>
            <a:pPr lvl="1">
              <a:buFont typeface="Wingdings" pitchFamily="2" charset="2"/>
              <a:buChar char="§"/>
            </a:pPr>
            <a:r>
              <a:rPr lang="pl-PL" sz="2000" dirty="0" smtClean="0">
                <a:latin typeface="+mj-lt"/>
                <a:cs typeface="Times New Roman" pitchFamily="18" charset="0"/>
              </a:rPr>
              <a:t> </a:t>
            </a:r>
            <a:r>
              <a:rPr lang="en-US" sz="2000" dirty="0" smtClean="0">
                <a:latin typeface="+mj-lt"/>
                <a:cs typeface="Times New Roman" pitchFamily="18" charset="0"/>
              </a:rPr>
              <a:t>the Advocate General’s Opinion</a:t>
            </a:r>
          </a:p>
          <a:p>
            <a:pPr>
              <a:buFont typeface="Wingdings" pitchFamily="2" charset="2"/>
              <a:buChar char="§"/>
            </a:pPr>
            <a:r>
              <a:rPr lang="pl-PL" dirty="0" smtClean="0">
                <a:latin typeface="+mj-lt"/>
                <a:cs typeface="Times New Roman" pitchFamily="18" charset="0"/>
              </a:rPr>
              <a:t> </a:t>
            </a:r>
            <a:r>
              <a:rPr lang="en-US" dirty="0" smtClean="0">
                <a:latin typeface="+mj-lt"/>
                <a:cs typeface="Times New Roman" pitchFamily="18" charset="0"/>
              </a:rPr>
              <a:t>Following the developments in case-law</a:t>
            </a:r>
            <a:r>
              <a:rPr lang="pl-PL" dirty="0" smtClean="0">
                <a:latin typeface="+mj-lt"/>
                <a:cs typeface="Times New Roman" pitchFamily="18" charset="0"/>
              </a:rPr>
              <a:t> </a:t>
            </a:r>
            <a:r>
              <a:rPr lang="en-US" dirty="0" smtClean="0">
                <a:latin typeface="+mj-lt"/>
                <a:cs typeface="Times New Roman" pitchFamily="18" charset="0"/>
              </a:rPr>
              <a:t>of the Court of Justice</a:t>
            </a:r>
            <a:endParaRPr lang="pl-PL" dirty="0" smtClean="0">
              <a:latin typeface="+mj-lt"/>
              <a:cs typeface="Times New Roman" pitchFamily="18" charset="0"/>
            </a:endParaRPr>
          </a:p>
          <a:p>
            <a:pPr>
              <a:buFont typeface="Wingdings" pitchFamily="2" charset="2"/>
              <a:buChar char="§"/>
            </a:pPr>
            <a:r>
              <a:rPr lang="pl-PL" dirty="0" smtClean="0">
                <a:latin typeface="+mj-lt"/>
                <a:cs typeface="Times New Roman" pitchFamily="18" charset="0"/>
              </a:rPr>
              <a:t> </a:t>
            </a:r>
            <a:r>
              <a:rPr lang="en-US" dirty="0" smtClean="0">
                <a:latin typeface="+mj-lt"/>
                <a:cs typeface="Times New Roman" pitchFamily="18" charset="0"/>
              </a:rPr>
              <a:t>Determining the most important points</a:t>
            </a:r>
            <a:r>
              <a:rPr lang="pl-PL" dirty="0" smtClean="0">
                <a:latin typeface="+mj-lt"/>
                <a:cs typeface="Times New Roman" pitchFamily="18" charset="0"/>
              </a:rPr>
              <a:t> („golden </a:t>
            </a:r>
            <a:r>
              <a:rPr lang="en-GB" dirty="0" smtClean="0">
                <a:latin typeface="+mj-lt"/>
                <a:cs typeface="Times New Roman" pitchFamily="18" charset="0"/>
              </a:rPr>
              <a:t>points</a:t>
            </a:r>
            <a:r>
              <a:rPr lang="pl-PL" dirty="0" smtClean="0">
                <a:latin typeface="+mj-lt"/>
                <a:cs typeface="Times New Roman" pitchFamily="18" charset="0"/>
              </a:rPr>
              <a:t>”)</a:t>
            </a:r>
            <a:endParaRPr lang="fr-BE" dirty="0" smtClean="0">
              <a:latin typeface="+mj-lt"/>
              <a:cs typeface="Times New Roman" pitchFamily="18" charset="0"/>
            </a:endParaRPr>
          </a:p>
          <a:p>
            <a:pPr>
              <a:buFont typeface="Wingdings" pitchFamily="2" charset="2"/>
              <a:buChar char="§"/>
            </a:pPr>
            <a:endParaRPr lang="fr-BE" dirty="0" smtClean="0">
              <a:latin typeface="+mj-lt"/>
              <a:cs typeface="Times New Roman" pitchFamily="18" charset="0"/>
            </a:endParaRPr>
          </a:p>
          <a:p>
            <a:pPr>
              <a:buFont typeface="Wingdings" pitchFamily="2" charset="2"/>
              <a:buChar char="§"/>
            </a:pPr>
            <a:r>
              <a:rPr lang="en-US" b="1" dirty="0" smtClean="0">
                <a:latin typeface="+mj-lt"/>
                <a:cs typeface="Times New Roman" pitchFamily="18" charset="0"/>
              </a:rPr>
              <a:t> Requirements: </a:t>
            </a:r>
          </a:p>
          <a:p>
            <a:pPr>
              <a:buFont typeface="Wingdings" pitchFamily="2" charset="2"/>
              <a:buChar char="§"/>
            </a:pPr>
            <a:r>
              <a:rPr lang="en-US" dirty="0" smtClean="0">
                <a:latin typeface="+mj-lt"/>
                <a:cs typeface="Times New Roman" pitchFamily="18" charset="0"/>
              </a:rPr>
              <a:t> CELEX number as metadata for the references in the internal database</a:t>
            </a:r>
          </a:p>
          <a:p>
            <a:pPr>
              <a:buFont typeface="Wingdings" pitchFamily="2" charset="2"/>
              <a:buChar char="§"/>
            </a:pPr>
            <a:endParaRPr lang="pl-PL" dirty="0" smtClean="0"/>
          </a:p>
          <a:p>
            <a:endParaRPr lang="pl-PL" dirty="0" smtClean="0"/>
          </a:p>
        </p:txBody>
      </p:sp>
      <p:sp>
        <p:nvSpPr>
          <p:cNvPr id="4" name="Slide Number Placeholder 3"/>
          <p:cNvSpPr>
            <a:spLocks noGrp="1"/>
          </p:cNvSpPr>
          <p:nvPr>
            <p:ph type="sldNum" sz="quarter" idx="12"/>
          </p:nvPr>
        </p:nvSpPr>
        <p:spPr/>
        <p:txBody>
          <a:bodyPr/>
          <a:lstStyle/>
          <a:p>
            <a:pPr>
              <a:defRPr/>
            </a:pPr>
            <a:fld id="{0C598B96-85B7-42BD-8615-CB58CBB3DA69}" type="slidenum">
              <a:rPr lang="en-GB" smtClean="0"/>
              <a:pPr>
                <a:defRPr/>
              </a:pPr>
              <a:t>3</a:t>
            </a:fld>
            <a:endParaRPr lang="en-GB" dirty="0"/>
          </a:p>
        </p:txBody>
      </p:sp>
    </p:spTree>
    <p:extLst>
      <p:ext uri="{BB962C8B-B14F-4D97-AF65-F5344CB8AC3E}">
        <p14:creationId xmlns:p14="http://schemas.microsoft.com/office/powerpoint/2010/main" val="3086239724"/>
      </p:ext>
    </p:extLst>
  </p:cSld>
  <p:clrMapOvr>
    <a:masterClrMapping/>
  </p:clrMapOvr>
  <mc:AlternateContent xmlns:mc="http://schemas.openxmlformats.org/markup-compatibility/2006">
    <mc:Choice xmlns:p14="http://schemas.microsoft.com/office/powerpoint/2010/main" Requires="p14">
      <p:transition spd="med" p14:dur="700" advTm="5000">
        <p:fade/>
      </p:transition>
    </mc:Choice>
    <mc:Fallback>
      <p:transition spd="med" advTm="5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9750" y="617538"/>
            <a:ext cx="8147050" cy="1155700"/>
          </a:xfrm>
        </p:spPr>
        <p:txBody>
          <a:bodyPr/>
          <a:lstStyle/>
          <a:p>
            <a:r>
              <a:rPr lang="en-US" sz="3600" b="1" dirty="0" smtClean="0">
                <a:cs typeface="Calibri" pitchFamily="34" charset="0"/>
              </a:rPr>
              <a:t>Method of citing the case-law</a:t>
            </a:r>
            <a:endParaRPr lang="en-GB" sz="3600" b="1" dirty="0" smtClean="0">
              <a:cs typeface="Calibri" pitchFamily="34" charset="0"/>
            </a:endParaRPr>
          </a:p>
        </p:txBody>
      </p:sp>
      <p:sp>
        <p:nvSpPr>
          <p:cNvPr id="4100" name="Rectangle 3"/>
          <p:cNvSpPr>
            <a:spLocks noGrp="1" noChangeArrowheads="1"/>
          </p:cNvSpPr>
          <p:nvPr>
            <p:ph idx="1"/>
          </p:nvPr>
        </p:nvSpPr>
        <p:spPr>
          <a:xfrm>
            <a:off x="395288" y="1772816"/>
            <a:ext cx="8424862" cy="4680372"/>
          </a:xfrm>
        </p:spPr>
        <p:txBody>
          <a:bodyPr/>
          <a:lstStyle/>
          <a:p>
            <a:r>
              <a:rPr lang="en-US" sz="2000" dirty="0">
                <a:latin typeface="Times New Roman" pitchFamily="18" charset="0"/>
                <a:cs typeface="Times New Roman" pitchFamily="18" charset="0"/>
              </a:rPr>
              <a:t>New </a:t>
            </a:r>
            <a:r>
              <a:rPr lang="en-US" sz="2000" dirty="0" smtClean="0">
                <a:latin typeface="Times New Roman" pitchFamily="18" charset="0"/>
                <a:cs typeface="Times New Roman" pitchFamily="18" charset="0"/>
              </a:rPr>
              <a:t>method</a:t>
            </a:r>
            <a:r>
              <a:rPr lang="pl-PL"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of </a:t>
            </a:r>
            <a:r>
              <a:rPr lang="en-US" sz="2000" dirty="0">
                <a:latin typeface="Times New Roman" pitchFamily="18" charset="0"/>
                <a:cs typeface="Times New Roman" pitchFamily="18" charset="0"/>
              </a:rPr>
              <a:t>citation applicable to judicial decisions </a:t>
            </a:r>
            <a:r>
              <a:rPr lang="en-US" sz="2000" dirty="0" smtClean="0">
                <a:latin typeface="Times New Roman" pitchFamily="18" charset="0"/>
                <a:cs typeface="Times New Roman" pitchFamily="18" charset="0"/>
              </a:rPr>
              <a:t>drafted from </a:t>
            </a:r>
            <a:r>
              <a:rPr lang="en-US" sz="2000" dirty="0">
                <a:latin typeface="Times New Roman" pitchFamily="18" charset="0"/>
                <a:cs typeface="Times New Roman" pitchFamily="18" charset="0"/>
              </a:rPr>
              <a:t>1 January </a:t>
            </a:r>
            <a:r>
              <a:rPr lang="en-US" sz="2000" dirty="0" smtClean="0">
                <a:latin typeface="Times New Roman" pitchFamily="18" charset="0"/>
                <a:cs typeface="Times New Roman" pitchFamily="18" charset="0"/>
              </a:rPr>
              <a:t>2014</a:t>
            </a:r>
          </a:p>
          <a:p>
            <a:r>
              <a:rPr lang="en-US" sz="2000" dirty="0" smtClean="0">
                <a:latin typeface="Times New Roman" pitchFamily="18" charset="0"/>
                <a:cs typeface="Times New Roman" pitchFamily="18" charset="0"/>
              </a:rPr>
              <a:t>All </a:t>
            </a:r>
            <a:r>
              <a:rPr lang="en-US" sz="2000" dirty="0">
                <a:latin typeface="Times New Roman" pitchFamily="18" charset="0"/>
                <a:cs typeface="Times New Roman" pitchFamily="18" charset="0"/>
              </a:rPr>
              <a:t>decisions issued since 1954 have </a:t>
            </a:r>
            <a:r>
              <a:rPr lang="en-US" sz="2000" dirty="0" smtClean="0">
                <a:latin typeface="Times New Roman" pitchFamily="18" charset="0"/>
                <a:cs typeface="Times New Roman" pitchFamily="18" charset="0"/>
              </a:rPr>
              <a:t>the ECLI number</a:t>
            </a:r>
          </a:p>
          <a:p>
            <a:r>
              <a:rPr lang="en-US" sz="2000" dirty="0" smtClean="0">
                <a:latin typeface="Times New Roman" pitchFamily="18" charset="0"/>
                <a:cs typeface="Times New Roman" pitchFamily="18" charset="0"/>
              </a:rPr>
              <a:t>The method of citing the case-law adopted by the C</a:t>
            </a:r>
            <a:r>
              <a:rPr lang="pl-PL" sz="2000" dirty="0" smtClean="0">
                <a:latin typeface="Times New Roman" pitchFamily="18" charset="0"/>
                <a:cs typeface="Times New Roman" pitchFamily="18" charset="0"/>
              </a:rPr>
              <a:t>JEU</a:t>
            </a:r>
            <a:r>
              <a:rPr lang="en-US" sz="2000" dirty="0" smtClean="0">
                <a:latin typeface="Times New Roman" pitchFamily="18" charset="0"/>
                <a:cs typeface="Times New Roman" pitchFamily="18" charset="0"/>
              </a:rPr>
              <a:t> combines the </a:t>
            </a:r>
            <a:r>
              <a:rPr lang="en-US" sz="2000" b="1" dirty="0" smtClean="0">
                <a:latin typeface="Times New Roman" pitchFamily="18" charset="0"/>
                <a:cs typeface="Times New Roman" pitchFamily="18" charset="0"/>
              </a:rPr>
              <a:t>ECLI</a:t>
            </a:r>
            <a:r>
              <a:rPr lang="en-US" sz="2000" dirty="0" smtClean="0">
                <a:latin typeface="Times New Roman" pitchFamily="18" charset="0"/>
                <a:cs typeface="Times New Roman" pitchFamily="18" charset="0"/>
              </a:rPr>
              <a:t> with the </a:t>
            </a:r>
            <a:r>
              <a:rPr lang="en-US" sz="2000" b="1" dirty="0" smtClean="0">
                <a:latin typeface="Times New Roman" pitchFamily="18" charset="0"/>
                <a:cs typeface="Times New Roman" pitchFamily="18" charset="0"/>
              </a:rPr>
              <a:t>usual name </a:t>
            </a:r>
            <a:r>
              <a:rPr lang="en-US" sz="2000" dirty="0" smtClean="0">
                <a:latin typeface="Times New Roman" pitchFamily="18" charset="0"/>
                <a:cs typeface="Times New Roman" pitchFamily="18" charset="0"/>
              </a:rPr>
              <a:t>of the decision and the </a:t>
            </a:r>
            <a:r>
              <a:rPr lang="en-US" sz="2000" b="1" dirty="0" smtClean="0">
                <a:latin typeface="Times New Roman" pitchFamily="18" charset="0"/>
                <a:cs typeface="Times New Roman" pitchFamily="18" charset="0"/>
              </a:rPr>
              <a:t>case number </a:t>
            </a:r>
            <a:r>
              <a:rPr lang="en-US" sz="2000" dirty="0" smtClean="0">
                <a:latin typeface="Times New Roman" pitchFamily="18" charset="0"/>
                <a:cs typeface="Times New Roman" pitchFamily="18" charset="0"/>
              </a:rPr>
              <a:t>in the register</a:t>
            </a:r>
          </a:p>
          <a:p>
            <a:r>
              <a:rPr lang="en-US" sz="2000" dirty="0" smtClean="0">
                <a:latin typeface="Times New Roman" pitchFamily="18" charset="0"/>
                <a:cs typeface="Times New Roman" pitchFamily="18" charset="0"/>
              </a:rPr>
              <a:t>This method of citation:</a:t>
            </a:r>
          </a:p>
          <a:p>
            <a:r>
              <a:rPr lang="en-US" sz="1800" dirty="0" smtClean="0">
                <a:latin typeface="Times New Roman" pitchFamily="18" charset="0"/>
                <a:cs typeface="Times New Roman" pitchFamily="18" charset="0"/>
              </a:rPr>
              <a:t>improves the accessibility of judicial decisions </a:t>
            </a:r>
            <a:r>
              <a:rPr lang="pl-PL"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the references to the case-law contain, each time they appear, the information necessary to identify the decision referred to, particularly as all the constituent elements of the references are mentioned every time the reference is made</a:t>
            </a:r>
          </a:p>
          <a:p>
            <a:r>
              <a:rPr lang="en-US" sz="1800" smtClean="0">
                <a:latin typeface="Times New Roman" pitchFamily="18" charset="0"/>
                <a:cs typeface="Times New Roman" pitchFamily="18" charset="0"/>
              </a:rPr>
              <a:t>introduce </a:t>
            </a:r>
            <a:r>
              <a:rPr lang="en-US" sz="1800" dirty="0" smtClean="0">
                <a:latin typeface="Times New Roman" pitchFamily="18" charset="0"/>
                <a:cs typeface="Times New Roman" pitchFamily="18" charset="0"/>
              </a:rPr>
              <a:t>the linguistic neutrality </a:t>
            </a:r>
            <a:r>
              <a:rPr lang="pl-PL" sz="1800" dirty="0" smtClean="0">
                <a:latin typeface="Times New Roman" pitchFamily="18" charset="0"/>
                <a:cs typeface="Times New Roman" pitchFamily="18" charset="0"/>
              </a:rPr>
              <a:t>of </a:t>
            </a:r>
            <a:r>
              <a:rPr lang="en-US" sz="1800" dirty="0" smtClean="0">
                <a:latin typeface="Times New Roman" pitchFamily="18" charset="0"/>
                <a:cs typeface="Times New Roman" pitchFamily="18" charset="0"/>
              </a:rPr>
              <a:t>the format of the citation </a:t>
            </a:r>
            <a:r>
              <a:rPr lang="pl-PL"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identical in all languages </a:t>
            </a:r>
            <a:r>
              <a:rPr lang="pl-PL" sz="1800" dirty="0" smtClean="0">
                <a:latin typeface="Times New Roman" pitchFamily="18" charset="0"/>
                <a:cs typeface="Times New Roman" pitchFamily="18" charset="0"/>
              </a:rPr>
              <a:t>(less </a:t>
            </a:r>
            <a:r>
              <a:rPr lang="en-US" sz="1800" dirty="0" smtClean="0">
                <a:latin typeface="Times New Roman" pitchFamily="18" charset="0"/>
                <a:cs typeface="Times New Roman" pitchFamily="18" charset="0"/>
              </a:rPr>
              <a:t>elements to be translated</a:t>
            </a:r>
            <a:r>
              <a:rPr lang="pl-PL"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a:p>
            <a:r>
              <a:rPr lang="en-US" sz="1800" dirty="0" smtClean="0">
                <a:latin typeface="Times New Roman" pitchFamily="18" charset="0"/>
                <a:cs typeface="Times New Roman" pitchFamily="18" charset="0"/>
              </a:rPr>
              <a:t>facilitates the automatic insertion of hyperlinks on the ECLI of the decision cited and on the relevant paragraph of that decision</a:t>
            </a:r>
            <a:endParaRPr lang="en-US" sz="1800" dirty="0">
              <a:latin typeface="Times New Roman" pitchFamily="18" charset="0"/>
              <a:cs typeface="Times New Roman" pitchFamily="18" charset="0"/>
            </a:endParaRPr>
          </a:p>
          <a:p>
            <a:endParaRPr lang="en-US" sz="1400" dirty="0" smtClean="0"/>
          </a:p>
          <a:p>
            <a:pPr marL="0" indent="0">
              <a:buNone/>
            </a:pPr>
            <a:endParaRPr lang="fr-BE" sz="1400" dirty="0"/>
          </a:p>
          <a:p>
            <a:endParaRPr lang="fr-BE" sz="1400" dirty="0"/>
          </a:p>
          <a:p>
            <a:endParaRPr lang="fr-BE" sz="2400" dirty="0"/>
          </a:p>
          <a:p>
            <a:pPr marL="0" indent="0" eaLnBrk="1" hangingPunct="1">
              <a:lnSpc>
                <a:spcPct val="90000"/>
              </a:lnSpc>
              <a:buFont typeface="Wingdings" pitchFamily="2" charset="2"/>
              <a:buNone/>
              <a:defRPr/>
            </a:pPr>
            <a:endParaRPr lang="en-US" sz="2300" dirty="0" smtClean="0"/>
          </a:p>
        </p:txBody>
      </p:sp>
      <p:sp>
        <p:nvSpPr>
          <p:cNvPr id="3076" name="Rectangle 8"/>
          <p:cNvSpPr>
            <a:spLocks noGrp="1" noChangeArrowheads="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2"/>
              </a:buClr>
              <a:buSzPct val="75000"/>
              <a:buFont typeface="Wingdings" pitchFamily="2" charset="2"/>
              <a:buChar char="n"/>
              <a:defRPr sz="3100">
                <a:solidFill>
                  <a:schemeClr val="tx1"/>
                </a:solidFill>
                <a:latin typeface="Arial" charset="0"/>
              </a:defRPr>
            </a:lvl1pPr>
            <a:lvl2pPr marL="742950" indent="-285750" eaLnBrk="0" hangingPunct="0">
              <a:spcBef>
                <a:spcPct val="20000"/>
              </a:spcBef>
              <a:buClr>
                <a:schemeClr val="accent2"/>
              </a:buClr>
              <a:buSzPct val="75000"/>
              <a:buFont typeface="Wingdings" pitchFamily="2" charset="2"/>
              <a:buChar char="n"/>
              <a:defRPr sz="3100">
                <a:solidFill>
                  <a:schemeClr val="tx1"/>
                </a:solidFill>
                <a:latin typeface="Arial" charset="0"/>
              </a:defRPr>
            </a:lvl2pPr>
            <a:lvl3pPr marL="11430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3pPr>
            <a:lvl4pPr marL="16002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4pPr>
            <a:lvl5pPr marL="2057400" indent="-228600" eaLnBrk="0" hangingPunct="0">
              <a:spcBef>
                <a:spcPct val="20000"/>
              </a:spcBef>
              <a:buClr>
                <a:schemeClr val="accent2"/>
              </a:buClr>
              <a:buSzPct val="75000"/>
              <a:buFont typeface="Wingdings" pitchFamily="2" charset="2"/>
              <a:buChar char="n"/>
              <a:defRPr sz="3100">
                <a:solidFill>
                  <a:schemeClr val="tx1"/>
                </a:solidFill>
                <a:latin typeface="Arial" charset="0"/>
              </a:defRPr>
            </a:lvl5pPr>
            <a:lvl6pPr marL="25146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6pPr>
            <a:lvl7pPr marL="29718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7pPr>
            <a:lvl8pPr marL="34290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8pPr>
            <a:lvl9pPr marL="3886200" indent="-228600" eaLnBrk="0" fontAlgn="base" hangingPunct="0">
              <a:spcBef>
                <a:spcPct val="20000"/>
              </a:spcBef>
              <a:spcAft>
                <a:spcPct val="0"/>
              </a:spcAft>
              <a:buClr>
                <a:schemeClr val="accent2"/>
              </a:buClr>
              <a:buSzPct val="75000"/>
              <a:buFont typeface="Wingdings" pitchFamily="2" charset="2"/>
              <a:buChar char="n"/>
              <a:defRPr sz="3100">
                <a:solidFill>
                  <a:schemeClr val="tx1"/>
                </a:solidFill>
                <a:latin typeface="Arial" charset="0"/>
              </a:defRPr>
            </a:lvl9pPr>
          </a:lstStyle>
          <a:p>
            <a:pPr eaLnBrk="1" hangingPunct="1">
              <a:spcBef>
                <a:spcPct val="0"/>
              </a:spcBef>
              <a:buClrTx/>
              <a:buSzTx/>
              <a:buFontTx/>
              <a:buNone/>
              <a:defRPr/>
            </a:pPr>
            <a:fld id="{77B4845C-4D02-4624-BF95-CCCA1678DDCC}" type="slidenum">
              <a:rPr lang="en-GB" sz="1000" smtClean="0"/>
              <a:pPr eaLnBrk="1" hangingPunct="1">
                <a:spcBef>
                  <a:spcPct val="0"/>
                </a:spcBef>
                <a:buClrTx/>
                <a:buSzTx/>
                <a:buFontTx/>
                <a:buNone/>
                <a:defRPr/>
              </a:pPr>
              <a:t>4</a:t>
            </a:fld>
            <a:endParaRPr lang="en-GB" sz="1000" dirty="0" smtClean="0"/>
          </a:p>
        </p:txBody>
      </p:sp>
    </p:spTree>
  </p:cSld>
  <p:clrMapOvr>
    <a:masterClrMapping/>
  </p:clrMapOvr>
  <mc:AlternateContent xmlns:mc="http://schemas.openxmlformats.org/markup-compatibility/2006">
    <mc:Choice xmlns:p14="http://schemas.microsoft.com/office/powerpoint/2010/main" Requires="p14">
      <p:transition spd="med" p14:dur="700" advTm="5000">
        <p:fade/>
      </p:transition>
    </mc:Choice>
    <mc:Fallback>
      <p:transition spd="med" advTm="5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1196753"/>
            <a:ext cx="7776864" cy="576064"/>
          </a:xfrm>
        </p:spPr>
        <p:txBody>
          <a:bodyPr/>
          <a:lstStyle/>
          <a:p>
            <a:pPr algn="ctr"/>
            <a:r>
              <a:rPr lang="en-US" sz="3600" cap="none" dirty="0" smtClean="0">
                <a:cs typeface="Calibri" pitchFamily="34" charset="0"/>
              </a:rPr>
              <a:t>Method of citing the case-law</a:t>
            </a:r>
            <a:endParaRPr lang="pl-PL" sz="3600" cap="none" dirty="0"/>
          </a:p>
        </p:txBody>
      </p:sp>
      <p:sp>
        <p:nvSpPr>
          <p:cNvPr id="3" name="Symbol zastępczy tekstu 2"/>
          <p:cNvSpPr>
            <a:spLocks noGrp="1"/>
          </p:cNvSpPr>
          <p:nvPr>
            <p:ph type="body" idx="1"/>
          </p:nvPr>
        </p:nvSpPr>
        <p:spPr>
          <a:xfrm>
            <a:off x="395536" y="1844824"/>
            <a:ext cx="8352928" cy="4680520"/>
          </a:xfrm>
        </p:spPr>
        <p:txBody>
          <a:bodyPr/>
          <a:lstStyle/>
          <a:p>
            <a:pPr>
              <a:buFont typeface="Wingdings" pitchFamily="2" charset="2"/>
              <a:buChar char="§"/>
            </a:pPr>
            <a:r>
              <a:rPr lang="pl-PL" dirty="0" smtClean="0">
                <a:latin typeface="+mj-lt"/>
              </a:rPr>
              <a:t> </a:t>
            </a:r>
            <a:r>
              <a:rPr lang="en-GB" dirty="0" smtClean="0">
                <a:latin typeface="+mj-lt"/>
              </a:rPr>
              <a:t>Elements</a:t>
            </a:r>
            <a:r>
              <a:rPr lang="fr-BE" dirty="0" smtClean="0">
                <a:latin typeface="+mj-lt"/>
              </a:rPr>
              <a:t> </a:t>
            </a:r>
            <a:r>
              <a:rPr lang="en-US" dirty="0" smtClean="0">
                <a:latin typeface="+mj-lt"/>
              </a:rPr>
              <a:t>of the reference:</a:t>
            </a:r>
            <a:endParaRPr lang="pl-PL" dirty="0" smtClean="0">
              <a:latin typeface="+mj-lt"/>
            </a:endParaRPr>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smtClean="0"/>
          </a:p>
          <a:p>
            <a:endParaRPr lang="pl-PL" dirty="0"/>
          </a:p>
        </p:txBody>
      </p:sp>
      <p:sp>
        <p:nvSpPr>
          <p:cNvPr id="4" name="Symbol zastępczy numeru slajdu 3"/>
          <p:cNvSpPr>
            <a:spLocks noGrp="1"/>
          </p:cNvSpPr>
          <p:nvPr>
            <p:ph type="sldNum" sz="quarter" idx="12"/>
          </p:nvPr>
        </p:nvSpPr>
        <p:spPr/>
        <p:txBody>
          <a:bodyPr/>
          <a:lstStyle/>
          <a:p>
            <a:pPr>
              <a:defRPr/>
            </a:pPr>
            <a:fld id="{0C598B96-85B7-42BD-8615-CB58CBB3DA69}" type="slidenum">
              <a:rPr lang="en-GB" smtClean="0"/>
              <a:pPr>
                <a:defRPr/>
              </a:pPr>
              <a:t>5</a:t>
            </a:fld>
            <a:endParaRPr lang="en-GB" dirty="0"/>
          </a:p>
        </p:txBody>
      </p:sp>
      <p:pic>
        <p:nvPicPr>
          <p:cNvPr id="5" name="Obraz 4" descr="en_2016-11-24_08-25-39_206.png"/>
          <p:cNvPicPr>
            <a:picLocks noChangeAspect="1"/>
          </p:cNvPicPr>
          <p:nvPr/>
        </p:nvPicPr>
        <p:blipFill>
          <a:blip r:embed="rId2" cstate="print"/>
          <a:stretch>
            <a:fillRect/>
          </a:stretch>
        </p:blipFill>
        <p:spPr>
          <a:xfrm>
            <a:off x="395536" y="2060847"/>
            <a:ext cx="7992888" cy="4650409"/>
          </a:xfrm>
          <a:prstGeom prst="rect">
            <a:avLst/>
          </a:prstGeom>
        </p:spPr>
      </p:pic>
    </p:spTree>
  </p:cSld>
  <p:clrMapOvr>
    <a:masterClrMapping/>
  </p:clrMapOvr>
  <mc:AlternateContent xmlns:mc="http://schemas.openxmlformats.org/markup-compatibility/2006">
    <mc:Choice xmlns:p14="http://schemas.microsoft.com/office/powerpoint/2010/main" Requires="p14">
      <p:transition spd="med" p14:dur="700" advTm="5000">
        <p:fade/>
      </p:transition>
    </mc:Choice>
    <mc:Fallback>
      <p:transition spd="med" advTm="5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1052736"/>
            <a:ext cx="7772400" cy="641995"/>
          </a:xfrm>
        </p:spPr>
        <p:txBody>
          <a:bodyPr/>
          <a:lstStyle/>
          <a:p>
            <a:pPr algn="ctr"/>
            <a:r>
              <a:rPr lang="fr-BE" altLang="fr-FR" cap="none" dirty="0" err="1" smtClean="0"/>
              <a:t>References</a:t>
            </a:r>
            <a:r>
              <a:rPr lang="fr-BE" altLang="fr-FR" cap="none" dirty="0" smtClean="0"/>
              <a:t> -</a:t>
            </a:r>
            <a:r>
              <a:rPr lang="pl-PL" altLang="fr-FR" cap="none" dirty="0" smtClean="0"/>
              <a:t> M</a:t>
            </a:r>
            <a:r>
              <a:rPr lang="fr-BE" altLang="fr-FR" cap="none" dirty="0" smtClean="0"/>
              <a:t>inidoc2 </a:t>
            </a:r>
            <a:r>
              <a:rPr lang="fr-BE" altLang="fr-FR" sz="1800" cap="none" dirty="0" smtClean="0"/>
              <a:t>(internal database)</a:t>
            </a:r>
            <a:endParaRPr lang="fr-BE" dirty="0"/>
          </a:p>
        </p:txBody>
      </p:sp>
      <p:sp>
        <p:nvSpPr>
          <p:cNvPr id="3" name="Text Placeholder 2"/>
          <p:cNvSpPr>
            <a:spLocks noGrp="1"/>
          </p:cNvSpPr>
          <p:nvPr>
            <p:ph type="body" idx="1"/>
          </p:nvPr>
        </p:nvSpPr>
        <p:spPr>
          <a:xfrm>
            <a:off x="722313" y="1844824"/>
            <a:ext cx="7772400" cy="4824535"/>
          </a:xfrm>
        </p:spPr>
        <p:txBody>
          <a:bodyPr/>
          <a:lstStyle/>
          <a:p>
            <a:endParaRPr lang="fr-BE" dirty="0"/>
          </a:p>
        </p:txBody>
      </p:sp>
      <p:sp>
        <p:nvSpPr>
          <p:cNvPr id="4" name="Slide Number Placeholder 3"/>
          <p:cNvSpPr>
            <a:spLocks noGrp="1"/>
          </p:cNvSpPr>
          <p:nvPr>
            <p:ph type="sldNum" sz="quarter" idx="12"/>
          </p:nvPr>
        </p:nvSpPr>
        <p:spPr/>
        <p:txBody>
          <a:bodyPr/>
          <a:lstStyle/>
          <a:p>
            <a:pPr>
              <a:defRPr/>
            </a:pPr>
            <a:fld id="{0C598B96-85B7-42BD-8615-CB58CBB3DA69}" type="slidenum">
              <a:rPr lang="en-GB" smtClean="0"/>
              <a:pPr>
                <a:defRPr/>
              </a:pPr>
              <a:t>6</a:t>
            </a:fld>
            <a:endParaRPr lang="en-GB" dirty="0"/>
          </a:p>
        </p:txBody>
      </p:sp>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3568" y="1844824"/>
            <a:ext cx="8064896" cy="4824536"/>
          </a:xfrm>
          <a:prstGeom prst="rect">
            <a:avLst/>
          </a:prstGeom>
        </p:spPr>
      </p:pic>
      <p:sp>
        <p:nvSpPr>
          <p:cNvPr id="6" name="Elipsa 5"/>
          <p:cNvSpPr/>
          <p:nvPr/>
        </p:nvSpPr>
        <p:spPr bwMode="auto">
          <a:xfrm>
            <a:off x="3923928" y="2708920"/>
            <a:ext cx="2520280" cy="792088"/>
          </a:xfrm>
          <a:prstGeom prst="ellipse">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endParaRPr kumimoji="0" lang="pl-PL" sz="31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835230818"/>
      </p:ext>
    </p:extLst>
  </p:cSld>
  <p:clrMapOvr>
    <a:masterClrMapping/>
  </p:clrMapOvr>
  <mc:AlternateContent xmlns:mc="http://schemas.openxmlformats.org/markup-compatibility/2006">
    <mc:Choice xmlns:p14="http://schemas.microsoft.com/office/powerpoint/2010/main" Requires="p14">
      <p:transition spd="med" p14:dur="700" advTm="5000">
        <p:fade/>
      </p:transition>
    </mc:Choice>
    <mc:Fallback>
      <p:transition spd="med" advTm="5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1124744"/>
            <a:ext cx="7772400" cy="648072"/>
          </a:xfrm>
        </p:spPr>
        <p:txBody>
          <a:bodyPr/>
          <a:lstStyle/>
          <a:p>
            <a:pPr algn="ctr"/>
            <a:r>
              <a:rPr lang="en-GB" altLang="fr-FR" cap="none" dirty="0" smtClean="0"/>
              <a:t>References - InfoCuria </a:t>
            </a:r>
            <a:r>
              <a:rPr lang="en-GB" altLang="fr-FR" sz="1800" cap="none" dirty="0" smtClean="0"/>
              <a:t>(external database)</a:t>
            </a:r>
            <a:endParaRPr lang="en-GB" dirty="0"/>
          </a:p>
        </p:txBody>
      </p:sp>
      <p:sp>
        <p:nvSpPr>
          <p:cNvPr id="3" name="Text Placeholder 2"/>
          <p:cNvSpPr>
            <a:spLocks noGrp="1"/>
          </p:cNvSpPr>
          <p:nvPr>
            <p:ph type="body" idx="1"/>
          </p:nvPr>
        </p:nvSpPr>
        <p:spPr>
          <a:xfrm>
            <a:off x="179512" y="1916832"/>
            <a:ext cx="8712968" cy="4752527"/>
          </a:xfrm>
        </p:spPr>
        <p:txBody>
          <a:bodyPr/>
          <a:lstStyle/>
          <a:p>
            <a:endParaRPr lang="fr-BE" dirty="0"/>
          </a:p>
        </p:txBody>
      </p:sp>
      <p:sp>
        <p:nvSpPr>
          <p:cNvPr id="4" name="Slide Number Placeholder 3"/>
          <p:cNvSpPr>
            <a:spLocks noGrp="1"/>
          </p:cNvSpPr>
          <p:nvPr>
            <p:ph type="sldNum" sz="quarter" idx="12"/>
          </p:nvPr>
        </p:nvSpPr>
        <p:spPr/>
        <p:txBody>
          <a:bodyPr/>
          <a:lstStyle/>
          <a:p>
            <a:pPr>
              <a:defRPr/>
            </a:pPr>
            <a:fld id="{0C598B96-85B7-42BD-8615-CB58CBB3DA69}" type="slidenum">
              <a:rPr lang="en-GB" smtClean="0"/>
              <a:pPr>
                <a:defRPr/>
              </a:pPr>
              <a:t>7</a:t>
            </a:fld>
            <a:endParaRPr lang="en-GB" dirty="0"/>
          </a:p>
        </p:txBody>
      </p:sp>
      <p:pic>
        <p:nvPicPr>
          <p:cNvPr id="5" name="Picture 4"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9512" y="1916832"/>
            <a:ext cx="8249802" cy="1095528"/>
          </a:xfrm>
          <a:prstGeom prst="rect">
            <a:avLst/>
          </a:prstGeom>
        </p:spPr>
      </p:pic>
      <p:pic>
        <p:nvPicPr>
          <p:cNvPr id="6" name="Picture 5" descr="Screen Clippi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526" y="3072776"/>
            <a:ext cx="4483466" cy="3519495"/>
          </a:xfrm>
          <a:prstGeom prst="rect">
            <a:avLst/>
          </a:prstGeom>
        </p:spPr>
      </p:pic>
      <p:pic>
        <p:nvPicPr>
          <p:cNvPr id="7" name="Picture 6" descr="Screen Clippi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499992" y="2979258"/>
            <a:ext cx="4585700" cy="3715594"/>
          </a:xfrm>
          <a:prstGeom prst="rect">
            <a:avLst/>
          </a:prstGeom>
        </p:spPr>
      </p:pic>
      <p:sp>
        <p:nvSpPr>
          <p:cNvPr id="8" name="Elipsa 5"/>
          <p:cNvSpPr/>
          <p:nvPr/>
        </p:nvSpPr>
        <p:spPr bwMode="auto">
          <a:xfrm>
            <a:off x="4304412" y="5661248"/>
            <a:ext cx="3723971" cy="1033604"/>
          </a:xfrm>
          <a:prstGeom prst="ellipse">
            <a:avLst/>
          </a:prstGeom>
          <a:noFill/>
          <a:ln w="22225"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pPr>
            <a:endParaRPr kumimoji="0" lang="pl-PL" sz="31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324919339"/>
      </p:ext>
    </p:extLst>
  </p:cSld>
  <p:clrMapOvr>
    <a:masterClrMapping/>
  </p:clrMapOvr>
  <mc:AlternateContent xmlns:mc="http://schemas.openxmlformats.org/markup-compatibility/2006">
    <mc:Choice xmlns:p14="http://schemas.microsoft.com/office/powerpoint/2010/main" Requires="p14">
      <p:transition spd="med" p14:dur="700" advTm="5000">
        <p:fade/>
      </p:transition>
    </mc:Choice>
    <mc:Fallback>
      <p:transition spd="med" advTm="5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96752"/>
            <a:ext cx="7772400" cy="497979"/>
          </a:xfrm>
        </p:spPr>
        <p:txBody>
          <a:bodyPr/>
          <a:lstStyle/>
          <a:p>
            <a:pPr algn="ctr"/>
            <a:r>
              <a:rPr lang="en-GB" altLang="fr-FR" cap="none" dirty="0" smtClean="0"/>
              <a:t>References - </a:t>
            </a:r>
            <a:r>
              <a:rPr lang="pl-PL" altLang="fr-FR" cap="none" dirty="0" smtClean="0"/>
              <a:t>EUR-Lex </a:t>
            </a:r>
            <a:r>
              <a:rPr lang="en-GB" altLang="fr-FR" sz="1800" cap="none" dirty="0" smtClean="0"/>
              <a:t>(external database)</a:t>
            </a:r>
            <a:endParaRPr lang="fr-BE" dirty="0"/>
          </a:p>
        </p:txBody>
      </p:sp>
      <p:sp>
        <p:nvSpPr>
          <p:cNvPr id="3" name="Text Placeholder 2"/>
          <p:cNvSpPr>
            <a:spLocks noGrp="1"/>
          </p:cNvSpPr>
          <p:nvPr>
            <p:ph type="body" idx="1"/>
          </p:nvPr>
        </p:nvSpPr>
        <p:spPr>
          <a:xfrm>
            <a:off x="722313" y="1844824"/>
            <a:ext cx="7772400" cy="4824535"/>
          </a:xfrm>
        </p:spPr>
        <p:txBody>
          <a:bodyPr/>
          <a:lstStyle/>
          <a:p>
            <a:endParaRPr lang="fr-BE" dirty="0"/>
          </a:p>
        </p:txBody>
      </p:sp>
      <p:sp>
        <p:nvSpPr>
          <p:cNvPr id="4" name="Slide Number Placeholder 3"/>
          <p:cNvSpPr>
            <a:spLocks noGrp="1"/>
          </p:cNvSpPr>
          <p:nvPr>
            <p:ph type="sldNum" sz="quarter" idx="12"/>
          </p:nvPr>
        </p:nvSpPr>
        <p:spPr/>
        <p:txBody>
          <a:bodyPr/>
          <a:lstStyle/>
          <a:p>
            <a:pPr>
              <a:defRPr/>
            </a:pPr>
            <a:fld id="{0C598B96-85B7-42BD-8615-CB58CBB3DA69}" type="slidenum">
              <a:rPr lang="en-GB" smtClean="0"/>
              <a:pPr>
                <a:defRPr/>
              </a:pPr>
              <a:t>8</a:t>
            </a:fld>
            <a:endParaRPr lang="en-GB" dirty="0"/>
          </a:p>
        </p:txBody>
      </p:sp>
      <p:pic>
        <p:nvPicPr>
          <p:cNvPr id="7" name="Picture 6" descr="Screen Clippi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7544" y="1899393"/>
            <a:ext cx="8280920" cy="4841975"/>
          </a:xfrm>
          <a:prstGeom prst="rect">
            <a:avLst/>
          </a:prstGeom>
        </p:spPr>
      </p:pic>
    </p:spTree>
    <p:extLst>
      <p:ext uri="{BB962C8B-B14F-4D97-AF65-F5344CB8AC3E}">
        <p14:creationId xmlns:p14="http://schemas.microsoft.com/office/powerpoint/2010/main" val="2913149675"/>
      </p:ext>
    </p:extLst>
  </p:cSld>
  <p:clrMapOvr>
    <a:masterClrMapping/>
  </p:clrMapOvr>
  <mc:AlternateContent xmlns:mc="http://schemas.openxmlformats.org/markup-compatibility/2006">
    <mc:Choice xmlns:p14="http://schemas.microsoft.com/office/powerpoint/2010/main" Requires="p14">
      <p:transition spd="med" p14:dur="700" advTm="5000">
        <p:fade/>
      </p:transition>
    </mc:Choice>
    <mc:Fallback>
      <p:transition spd="med" advTm="5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Placeholder 2"/>
          <p:cNvSpPr>
            <a:spLocks noGrp="1"/>
          </p:cNvSpPr>
          <p:nvPr>
            <p:ph type="body" sz="half" idx="1"/>
          </p:nvPr>
        </p:nvSpPr>
        <p:spPr>
          <a:xfrm>
            <a:off x="585787" y="1768474"/>
            <a:ext cx="8353425" cy="4540845"/>
          </a:xfrm>
        </p:spPr>
        <p:txBody>
          <a:bodyPr/>
          <a:lstStyle/>
          <a:p>
            <a:pPr fontAlgn="auto">
              <a:spcAft>
                <a:spcPts val="0"/>
              </a:spcAft>
              <a:buFont typeface="Wingdings" pitchFamily="2" charset="2"/>
              <a:buChar char="§"/>
              <a:defRPr/>
            </a:pPr>
            <a:r>
              <a:rPr lang="en-GB" sz="2000" dirty="0" smtClean="0">
                <a:latin typeface="+mj-lt"/>
              </a:rPr>
              <a:t>Built-in macro in the editing tool (Word) to</a:t>
            </a:r>
            <a:r>
              <a:rPr lang="fr-BE" sz="2000" dirty="0" smtClean="0">
                <a:latin typeface="+mj-lt"/>
              </a:rPr>
              <a:t>:</a:t>
            </a:r>
            <a:endParaRPr lang="fr-BE" sz="2000" dirty="0">
              <a:latin typeface="+mj-lt"/>
            </a:endParaRPr>
          </a:p>
          <a:p>
            <a:pPr lvl="1" fontAlgn="auto">
              <a:spcAft>
                <a:spcPts val="0"/>
              </a:spcAft>
              <a:buFont typeface="Arial" panose="020B0604020202020204" pitchFamily="34" charset="0"/>
              <a:buChar char="–"/>
              <a:defRPr/>
            </a:pPr>
            <a:r>
              <a:rPr lang="en-GB" sz="2000" dirty="0" smtClean="0">
                <a:latin typeface="+mj-lt"/>
              </a:rPr>
              <a:t>Detect ECLI pattern</a:t>
            </a:r>
          </a:p>
          <a:p>
            <a:pPr lvl="1" fontAlgn="auto">
              <a:spcAft>
                <a:spcPts val="0"/>
              </a:spcAft>
              <a:buFont typeface="Arial" panose="020B0604020202020204" pitchFamily="34" charset="0"/>
              <a:buChar char="–"/>
              <a:defRPr/>
            </a:pPr>
            <a:r>
              <a:rPr lang="pl-PL" sz="2000" dirty="0" smtClean="0">
                <a:latin typeface="+mj-lt"/>
              </a:rPr>
              <a:t>Return </a:t>
            </a:r>
            <a:r>
              <a:rPr lang="fr-BE" sz="2000" dirty="0" smtClean="0">
                <a:latin typeface="+mj-lt"/>
              </a:rPr>
              <a:t>the </a:t>
            </a:r>
            <a:r>
              <a:rPr lang="fr-BE" sz="2000" dirty="0">
                <a:latin typeface="+mj-lt"/>
              </a:rPr>
              <a:t>corresponding CELEX </a:t>
            </a:r>
            <a:r>
              <a:rPr lang="fr-BE" sz="2000" dirty="0" err="1">
                <a:latin typeface="+mj-lt"/>
              </a:rPr>
              <a:t>from</a:t>
            </a:r>
            <a:r>
              <a:rPr lang="fr-BE" sz="2000" dirty="0">
                <a:latin typeface="+mj-lt"/>
              </a:rPr>
              <a:t> </a:t>
            </a:r>
            <a:r>
              <a:rPr lang="fr-BE" sz="2000" dirty="0" smtClean="0">
                <a:latin typeface="+mj-lt"/>
              </a:rPr>
              <a:t>the </a:t>
            </a:r>
            <a:r>
              <a:rPr lang="fr-BE" sz="2000" dirty="0" err="1" smtClean="0">
                <a:latin typeface="+mj-lt"/>
              </a:rPr>
              <a:t>internal</a:t>
            </a:r>
            <a:r>
              <a:rPr lang="fr-BE" sz="2000" dirty="0" smtClean="0">
                <a:latin typeface="+mj-lt"/>
              </a:rPr>
              <a:t> </a:t>
            </a:r>
            <a:r>
              <a:rPr lang="fr-BE" sz="2000" dirty="0" err="1" smtClean="0">
                <a:latin typeface="+mj-lt"/>
              </a:rPr>
              <a:t>database</a:t>
            </a:r>
            <a:r>
              <a:rPr lang="fr-BE" sz="2000" dirty="0" smtClean="0">
                <a:latin typeface="+mj-lt"/>
              </a:rPr>
              <a:t> (Litige)</a:t>
            </a:r>
            <a:endParaRPr lang="fr-BE" sz="2000" dirty="0">
              <a:latin typeface="+mj-lt"/>
            </a:endParaRPr>
          </a:p>
          <a:p>
            <a:pPr lvl="1" fontAlgn="auto">
              <a:spcAft>
                <a:spcPts val="0"/>
              </a:spcAft>
              <a:buFont typeface="Arial" panose="020B0604020202020204" pitchFamily="34" charset="0"/>
              <a:buChar char="–"/>
              <a:defRPr/>
            </a:pPr>
            <a:r>
              <a:rPr lang="en-GB" sz="2000" dirty="0" smtClean="0">
                <a:latin typeface="+mj-lt"/>
              </a:rPr>
              <a:t>Generate the corresponding reference, according to the internal, linguistically neutral, syntax</a:t>
            </a:r>
          </a:p>
          <a:p>
            <a:pPr lvl="1" fontAlgn="auto">
              <a:spcAft>
                <a:spcPts val="0"/>
              </a:spcAft>
              <a:buFont typeface="Arial" panose="020B0604020202020204" pitchFamily="34" charset="0"/>
              <a:buChar char="–"/>
              <a:defRPr/>
            </a:pPr>
            <a:r>
              <a:rPr lang="en-GB" sz="2000" dirty="0">
                <a:latin typeface="+mj-lt"/>
              </a:rPr>
              <a:t>reduce workload needed to accomplish this task</a:t>
            </a:r>
            <a:endParaRPr lang="en-GB" sz="2000" dirty="0" smtClean="0">
              <a:latin typeface="+mj-lt"/>
            </a:endParaRPr>
          </a:p>
          <a:p>
            <a:pPr fontAlgn="auto">
              <a:spcAft>
                <a:spcPts val="0"/>
              </a:spcAft>
              <a:buFont typeface="Wingdings" pitchFamily="2" charset="2"/>
              <a:buChar char="§"/>
              <a:defRPr/>
            </a:pPr>
            <a:r>
              <a:rPr lang="en-GB" sz="2000" dirty="0" smtClean="0">
                <a:latin typeface="+mj-lt"/>
              </a:rPr>
              <a:t>These references </a:t>
            </a:r>
            <a:r>
              <a:rPr lang="fr-BE" sz="2000" dirty="0" smtClean="0">
                <a:latin typeface="+mj-lt"/>
              </a:rPr>
              <a:t>are </a:t>
            </a:r>
            <a:r>
              <a:rPr lang="fr-BE" sz="2000" dirty="0">
                <a:latin typeface="+mj-lt"/>
              </a:rPr>
              <a:t>then </a:t>
            </a:r>
            <a:r>
              <a:rPr lang="fr-BE" sz="2000" dirty="0" smtClean="0">
                <a:latin typeface="+mj-lt"/>
              </a:rPr>
              <a:t>stored</a:t>
            </a:r>
            <a:r>
              <a:rPr lang="pl-PL" sz="2000" dirty="0" smtClean="0">
                <a:latin typeface="+mj-lt"/>
              </a:rPr>
              <a:t>,</a:t>
            </a:r>
            <a:r>
              <a:rPr lang="fr-BE" sz="2000" dirty="0" smtClean="0">
                <a:latin typeface="+mj-lt"/>
              </a:rPr>
              <a:t> </a:t>
            </a:r>
            <a:r>
              <a:rPr lang="fr-BE" sz="2000" dirty="0">
                <a:latin typeface="+mj-lt"/>
              </a:rPr>
              <a:t>indexed, in order to </a:t>
            </a:r>
            <a:r>
              <a:rPr lang="fr-BE" sz="2000" dirty="0" err="1">
                <a:latin typeface="+mj-lt"/>
              </a:rPr>
              <a:t>be</a:t>
            </a:r>
            <a:r>
              <a:rPr lang="fr-BE" sz="2000" dirty="0">
                <a:latin typeface="+mj-lt"/>
              </a:rPr>
              <a:t> </a:t>
            </a:r>
            <a:r>
              <a:rPr lang="en-GB" sz="2000" dirty="0" smtClean="0">
                <a:latin typeface="+mj-lt"/>
              </a:rPr>
              <a:t>used</a:t>
            </a:r>
            <a:r>
              <a:rPr lang="pl-PL" sz="2000" dirty="0" smtClean="0">
                <a:latin typeface="+mj-lt"/>
              </a:rPr>
              <a:t> by </a:t>
            </a:r>
            <a:r>
              <a:rPr lang="fr-BE" sz="2000" dirty="0" smtClean="0">
                <a:latin typeface="+mj-lt"/>
              </a:rPr>
              <a:t>various </a:t>
            </a:r>
            <a:r>
              <a:rPr lang="fr-BE" sz="2000" dirty="0" err="1">
                <a:latin typeface="+mj-lt"/>
              </a:rPr>
              <a:t>search</a:t>
            </a:r>
            <a:r>
              <a:rPr lang="fr-BE" sz="2000" dirty="0">
                <a:latin typeface="+mj-lt"/>
              </a:rPr>
              <a:t> </a:t>
            </a:r>
            <a:r>
              <a:rPr lang="fr-BE" sz="2000" dirty="0" err="1" smtClean="0">
                <a:latin typeface="+mj-lt"/>
              </a:rPr>
              <a:t>engines</a:t>
            </a:r>
            <a:endParaRPr lang="fr-BE" sz="2000" dirty="0" smtClean="0">
              <a:latin typeface="+mj-lt"/>
            </a:endParaRPr>
          </a:p>
          <a:p>
            <a:pPr fontAlgn="auto">
              <a:spcAft>
                <a:spcPts val="0"/>
              </a:spcAft>
              <a:buFont typeface="Wingdings" pitchFamily="2" charset="2"/>
              <a:buChar char="§"/>
              <a:defRPr/>
            </a:pPr>
            <a:endParaRPr lang="fr-BE" sz="2000" dirty="0">
              <a:latin typeface="+mj-lt"/>
            </a:endParaRPr>
          </a:p>
        </p:txBody>
      </p:sp>
      <p:sp>
        <p:nvSpPr>
          <p:cNvPr id="5" name="Slide Number Placeholder 4"/>
          <p:cNvSpPr>
            <a:spLocks noGrp="1"/>
          </p:cNvSpPr>
          <p:nvPr>
            <p:ph type="sldNum" sz="quarter" idx="12"/>
          </p:nvPr>
        </p:nvSpPr>
        <p:spPr/>
        <p:txBody>
          <a:bodyPr/>
          <a:lstStyle/>
          <a:p>
            <a:pPr>
              <a:defRPr/>
            </a:pPr>
            <a:fld id="{4500A10E-2C99-46D3-8F98-699EC324375B}" type="slidenum">
              <a:rPr lang="en-GB" smtClean="0"/>
              <a:pPr>
                <a:defRPr/>
              </a:pPr>
              <a:t>9</a:t>
            </a:fld>
            <a:endParaRPr lang="en-GB" dirty="0"/>
          </a:p>
        </p:txBody>
      </p:sp>
      <p:sp>
        <p:nvSpPr>
          <p:cNvPr id="7" name="Rectangle 2"/>
          <p:cNvSpPr txBox="1">
            <a:spLocks noChangeArrowheads="1"/>
          </p:cNvSpPr>
          <p:nvPr/>
        </p:nvSpPr>
        <p:spPr bwMode="auto">
          <a:xfrm>
            <a:off x="685800" y="625475"/>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gn="ctr" rtl="0" eaLnBrk="0" fontAlgn="base" hangingPunct="0">
              <a:lnSpc>
                <a:spcPct val="80000"/>
              </a:lnSpc>
              <a:spcBef>
                <a:spcPct val="0"/>
              </a:spcBef>
              <a:spcAft>
                <a:spcPct val="0"/>
              </a:spcAft>
              <a:defRPr sz="4400">
                <a:solidFill>
                  <a:schemeClr val="tx2"/>
                </a:solidFill>
                <a:latin typeface="+mj-lt"/>
                <a:ea typeface="+mj-ea"/>
                <a:cs typeface="+mj-cs"/>
              </a:defRPr>
            </a:lvl1pPr>
            <a:lvl2pPr algn="ctr" rtl="0" eaLnBrk="0" fontAlgn="base" hangingPunct="0">
              <a:lnSpc>
                <a:spcPct val="80000"/>
              </a:lnSpc>
              <a:spcBef>
                <a:spcPct val="0"/>
              </a:spcBef>
              <a:spcAft>
                <a:spcPct val="0"/>
              </a:spcAft>
              <a:defRPr sz="4400">
                <a:solidFill>
                  <a:schemeClr val="tx2"/>
                </a:solidFill>
                <a:latin typeface="Times New Roman" pitchFamily="18" charset="0"/>
              </a:defRPr>
            </a:lvl2pPr>
            <a:lvl3pPr algn="ctr" rtl="0" eaLnBrk="0" fontAlgn="base" hangingPunct="0">
              <a:lnSpc>
                <a:spcPct val="80000"/>
              </a:lnSpc>
              <a:spcBef>
                <a:spcPct val="0"/>
              </a:spcBef>
              <a:spcAft>
                <a:spcPct val="0"/>
              </a:spcAft>
              <a:defRPr sz="4400">
                <a:solidFill>
                  <a:schemeClr val="tx2"/>
                </a:solidFill>
                <a:latin typeface="Times New Roman" pitchFamily="18" charset="0"/>
              </a:defRPr>
            </a:lvl3pPr>
            <a:lvl4pPr algn="ctr" rtl="0" eaLnBrk="0" fontAlgn="base" hangingPunct="0">
              <a:lnSpc>
                <a:spcPct val="80000"/>
              </a:lnSpc>
              <a:spcBef>
                <a:spcPct val="0"/>
              </a:spcBef>
              <a:spcAft>
                <a:spcPct val="0"/>
              </a:spcAft>
              <a:defRPr sz="4400">
                <a:solidFill>
                  <a:schemeClr val="tx2"/>
                </a:solidFill>
                <a:latin typeface="Times New Roman" pitchFamily="18" charset="0"/>
              </a:defRPr>
            </a:lvl4pPr>
            <a:lvl5pPr algn="ctr" rtl="0" eaLnBrk="0" fontAlgn="base" hangingPunct="0">
              <a:lnSpc>
                <a:spcPct val="80000"/>
              </a:lnSpc>
              <a:spcBef>
                <a:spcPct val="0"/>
              </a:spcBef>
              <a:spcAft>
                <a:spcPct val="0"/>
              </a:spcAft>
              <a:defRPr sz="4400">
                <a:solidFill>
                  <a:schemeClr val="tx2"/>
                </a:solidFill>
                <a:latin typeface="Times New Roman" pitchFamily="18" charset="0"/>
              </a:defRPr>
            </a:lvl5pPr>
            <a:lvl6pPr marL="457200" algn="ctr" rtl="0" fontAlgn="base">
              <a:lnSpc>
                <a:spcPct val="80000"/>
              </a:lnSpc>
              <a:spcBef>
                <a:spcPct val="0"/>
              </a:spcBef>
              <a:spcAft>
                <a:spcPct val="0"/>
              </a:spcAft>
              <a:defRPr sz="4400">
                <a:solidFill>
                  <a:schemeClr val="tx2"/>
                </a:solidFill>
                <a:latin typeface="Times New Roman" pitchFamily="18" charset="0"/>
              </a:defRPr>
            </a:lvl6pPr>
            <a:lvl7pPr marL="914400" algn="ctr" rtl="0" fontAlgn="base">
              <a:lnSpc>
                <a:spcPct val="80000"/>
              </a:lnSpc>
              <a:spcBef>
                <a:spcPct val="0"/>
              </a:spcBef>
              <a:spcAft>
                <a:spcPct val="0"/>
              </a:spcAft>
              <a:defRPr sz="4400">
                <a:solidFill>
                  <a:schemeClr val="tx2"/>
                </a:solidFill>
                <a:latin typeface="Times New Roman" pitchFamily="18" charset="0"/>
              </a:defRPr>
            </a:lvl7pPr>
            <a:lvl8pPr marL="1371600" algn="ctr" rtl="0" fontAlgn="base">
              <a:lnSpc>
                <a:spcPct val="80000"/>
              </a:lnSpc>
              <a:spcBef>
                <a:spcPct val="0"/>
              </a:spcBef>
              <a:spcAft>
                <a:spcPct val="0"/>
              </a:spcAft>
              <a:defRPr sz="4400">
                <a:solidFill>
                  <a:schemeClr val="tx2"/>
                </a:solidFill>
                <a:latin typeface="Times New Roman" pitchFamily="18" charset="0"/>
              </a:defRPr>
            </a:lvl8pPr>
            <a:lvl9pPr marL="1828800" algn="ctr" rtl="0" fontAlgn="base">
              <a:lnSpc>
                <a:spcPct val="80000"/>
              </a:lnSpc>
              <a:spcBef>
                <a:spcPct val="0"/>
              </a:spcBef>
              <a:spcAft>
                <a:spcPct val="0"/>
              </a:spcAft>
              <a:defRPr sz="4400">
                <a:solidFill>
                  <a:schemeClr val="tx2"/>
                </a:solidFill>
                <a:latin typeface="Times New Roman" pitchFamily="18" charset="0"/>
              </a:defRPr>
            </a:lvl9pPr>
          </a:lstStyle>
          <a:p>
            <a:pPr>
              <a:defRPr/>
            </a:pPr>
            <a:r>
              <a:rPr lang="fr-BE" altLang="fr-FR" sz="3600" b="1" dirty="0" err="1"/>
              <a:t>Automatic</a:t>
            </a:r>
            <a:r>
              <a:rPr lang="fr-BE" altLang="fr-FR" sz="3600" b="1" dirty="0"/>
              <a:t> </a:t>
            </a:r>
            <a:r>
              <a:rPr lang="fr-BE" altLang="fr-FR" sz="3600" b="1" dirty="0" err="1"/>
              <a:t>detection</a:t>
            </a:r>
            <a:r>
              <a:rPr lang="fr-BE" altLang="fr-FR" sz="3600" b="1" dirty="0"/>
              <a:t> of </a:t>
            </a:r>
            <a:r>
              <a:rPr lang="fr-BE" altLang="fr-FR" sz="3600" b="1" dirty="0" err="1"/>
              <a:t>references</a:t>
            </a:r>
            <a:endParaRPr lang="en-GB" sz="3600" b="1" kern="0" dirty="0" smtClean="0">
              <a:ea typeface="Calibri" pitchFamily="34" charset="0"/>
              <a:cs typeface="Calibri" pitchFamily="34" charset="0"/>
            </a:endParaRPr>
          </a:p>
        </p:txBody>
      </p:sp>
      <p:sp>
        <p:nvSpPr>
          <p:cNvPr id="6" name="Text Placeholder 7"/>
          <p:cNvSpPr txBox="1">
            <a:spLocks/>
          </p:cNvSpPr>
          <p:nvPr/>
        </p:nvSpPr>
        <p:spPr bwMode="auto">
          <a:xfrm>
            <a:off x="894501" y="4797152"/>
            <a:ext cx="1512293" cy="1584175"/>
          </a:xfrm>
          <a:prstGeom prst="flowChartMultidocument">
            <a:avLst/>
          </a:prstGeom>
          <a:ln w="25400" cap="flat" cmpd="sng" algn="ctr">
            <a:solidFill>
              <a:schemeClr val="accent6"/>
            </a:solidFill>
            <a:prstDash val="solid"/>
            <a:headEnd type="none" w="med" len="med"/>
            <a:tailEnd type="none" w="med" len="med"/>
          </a:ln>
          <a:extLst/>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chemeClr val="accent2"/>
              </a:buClr>
              <a:buSzPct val="75000"/>
              <a:buFont typeface="Wingdings" pitchFamily="2" charset="2"/>
              <a:buChar char="n"/>
              <a:defRPr sz="3100">
                <a:solidFill>
                  <a:schemeClr val="dk1"/>
                </a:solidFill>
                <a:latin typeface="+mn-lt"/>
                <a:ea typeface="+mn-ea"/>
                <a:cs typeface="+mn-cs"/>
              </a:defRPr>
            </a:lvl1pPr>
            <a:lvl2pPr marL="742950" indent="-285750" algn="l" rtl="0" eaLnBrk="0" fontAlgn="base" hangingPunct="0">
              <a:spcBef>
                <a:spcPct val="20000"/>
              </a:spcBef>
              <a:spcAft>
                <a:spcPct val="0"/>
              </a:spcAft>
              <a:buClr>
                <a:schemeClr val="accent1"/>
              </a:buClr>
              <a:buSzPct val="65000"/>
              <a:buFont typeface="Wingdings" pitchFamily="2" charset="2"/>
              <a:buChar char="n"/>
              <a:defRPr sz="2600">
                <a:solidFill>
                  <a:schemeClr val="dk1"/>
                </a:solidFill>
                <a:latin typeface="+mn-lt"/>
                <a:ea typeface="+mn-ea"/>
                <a:cs typeface="+mn-cs"/>
              </a:defRPr>
            </a:lvl2pPr>
            <a:lvl3pPr marL="1143000" indent="-228600" algn="l" rtl="0" eaLnBrk="0" fontAlgn="base" hangingPunct="0">
              <a:spcBef>
                <a:spcPct val="20000"/>
              </a:spcBef>
              <a:spcAft>
                <a:spcPct val="0"/>
              </a:spcAft>
              <a:buClr>
                <a:schemeClr val="hlink"/>
              </a:buClr>
              <a:buSzPct val="55000"/>
              <a:buFont typeface="Wingdings" pitchFamily="2" charset="2"/>
              <a:buChar char="n"/>
              <a:defRPr sz="2400">
                <a:solidFill>
                  <a:schemeClr val="dk1"/>
                </a:solidFill>
                <a:latin typeface="+mn-lt"/>
                <a:ea typeface="+mn-ea"/>
                <a:cs typeface="+mn-cs"/>
              </a:defRPr>
            </a:lvl3pPr>
            <a:lvl4pPr marL="1600200" indent="-228600" algn="l" rtl="0" eaLnBrk="0" fontAlgn="base" hangingPunct="0">
              <a:spcBef>
                <a:spcPct val="20000"/>
              </a:spcBef>
              <a:spcAft>
                <a:spcPct val="0"/>
              </a:spcAft>
              <a:buClr>
                <a:schemeClr val="accent2"/>
              </a:buClr>
              <a:buFont typeface="Wingdings" pitchFamily="2" charset="2"/>
              <a:buChar char="§"/>
              <a:defRPr sz="2000">
                <a:solidFill>
                  <a:schemeClr val="dk1"/>
                </a:solidFill>
                <a:latin typeface="+mn-lt"/>
                <a:ea typeface="+mn-ea"/>
                <a:cs typeface="+mn-cs"/>
              </a:defRPr>
            </a:lvl4pPr>
            <a:lvl5pPr marL="2057400" indent="-228600" algn="l" rtl="0" eaLnBrk="0" fontAlgn="base" hangingPunct="0">
              <a:spcBef>
                <a:spcPct val="20000"/>
              </a:spcBef>
              <a:spcAft>
                <a:spcPct val="0"/>
              </a:spcAft>
              <a:buClr>
                <a:schemeClr val="tx1"/>
              </a:buClr>
              <a:buSzPct val="85000"/>
              <a:buFont typeface="Wingdings" pitchFamily="2" charset="2"/>
              <a:buChar char="§"/>
              <a:defRPr sz="2000">
                <a:solidFill>
                  <a:schemeClr val="dk1"/>
                </a:solidFill>
                <a:latin typeface="+mn-lt"/>
                <a:ea typeface="+mn-ea"/>
                <a:cs typeface="+mn-cs"/>
              </a:defRPr>
            </a:lvl5pPr>
            <a:lvl6pPr marL="2514600" indent="-228600" algn="l" rtl="0" fontAlgn="base">
              <a:spcBef>
                <a:spcPct val="20000"/>
              </a:spcBef>
              <a:spcAft>
                <a:spcPct val="0"/>
              </a:spcAft>
              <a:buClr>
                <a:schemeClr val="tx1"/>
              </a:buClr>
              <a:buSzPct val="85000"/>
              <a:buFont typeface="Wingdings" pitchFamily="2" charset="2"/>
              <a:buChar char="§"/>
              <a:defRPr sz="2000">
                <a:solidFill>
                  <a:schemeClr val="dk1"/>
                </a:solidFill>
                <a:latin typeface="+mn-lt"/>
                <a:ea typeface="+mn-ea"/>
                <a:cs typeface="+mn-cs"/>
              </a:defRPr>
            </a:lvl6pPr>
            <a:lvl7pPr marL="2971800" indent="-228600" algn="l" rtl="0" fontAlgn="base">
              <a:spcBef>
                <a:spcPct val="20000"/>
              </a:spcBef>
              <a:spcAft>
                <a:spcPct val="0"/>
              </a:spcAft>
              <a:buClr>
                <a:schemeClr val="tx1"/>
              </a:buClr>
              <a:buSzPct val="85000"/>
              <a:buFont typeface="Wingdings" pitchFamily="2" charset="2"/>
              <a:buChar char="§"/>
              <a:defRPr sz="2000">
                <a:solidFill>
                  <a:schemeClr val="dk1"/>
                </a:solidFill>
                <a:latin typeface="+mn-lt"/>
                <a:ea typeface="+mn-ea"/>
                <a:cs typeface="+mn-cs"/>
              </a:defRPr>
            </a:lvl7pPr>
            <a:lvl8pPr marL="3429000" indent="-228600" algn="l" rtl="0" fontAlgn="base">
              <a:spcBef>
                <a:spcPct val="20000"/>
              </a:spcBef>
              <a:spcAft>
                <a:spcPct val="0"/>
              </a:spcAft>
              <a:buClr>
                <a:schemeClr val="tx1"/>
              </a:buClr>
              <a:buSzPct val="85000"/>
              <a:buFont typeface="Wingdings" pitchFamily="2" charset="2"/>
              <a:buChar char="§"/>
              <a:defRPr sz="2000">
                <a:solidFill>
                  <a:schemeClr val="dk1"/>
                </a:solidFill>
                <a:latin typeface="+mn-lt"/>
                <a:ea typeface="+mn-ea"/>
                <a:cs typeface="+mn-cs"/>
              </a:defRPr>
            </a:lvl8pPr>
            <a:lvl9pPr marL="3886200" indent="-228600" algn="l" rtl="0" fontAlgn="base">
              <a:spcBef>
                <a:spcPct val="20000"/>
              </a:spcBef>
              <a:spcAft>
                <a:spcPct val="0"/>
              </a:spcAft>
              <a:buClr>
                <a:schemeClr val="tx1"/>
              </a:buClr>
              <a:buSzPct val="85000"/>
              <a:buFont typeface="Wingdings" pitchFamily="2" charset="2"/>
              <a:buChar char="§"/>
              <a:defRPr sz="2000">
                <a:solidFill>
                  <a:schemeClr val="dk1"/>
                </a:solidFill>
                <a:latin typeface="+mn-lt"/>
                <a:ea typeface="+mn-ea"/>
                <a:cs typeface="+mn-cs"/>
              </a:defRPr>
            </a:lvl9pPr>
          </a:lstStyle>
          <a:p>
            <a:pPr marL="0" indent="0">
              <a:buFont typeface="Wingdings" pitchFamily="2" charset="2"/>
              <a:buNone/>
              <a:defRPr/>
            </a:pPr>
            <a:r>
              <a:rPr lang="fr-BE" sz="2000" kern="0" smtClean="0">
                <a:solidFill>
                  <a:schemeClr val="tx1"/>
                </a:solidFill>
              </a:rPr>
              <a:t>GenDoc</a:t>
            </a:r>
          </a:p>
          <a:p>
            <a:pPr marL="0" indent="0">
              <a:buFont typeface="Wingdings" pitchFamily="2" charset="2"/>
              <a:buNone/>
              <a:defRPr/>
            </a:pPr>
            <a:r>
              <a:rPr lang="fr-BE" sz="2000" kern="0" smtClean="0">
                <a:solidFill>
                  <a:schemeClr val="tx1"/>
                </a:solidFill>
              </a:rPr>
              <a:t>(</a:t>
            </a:r>
            <a:r>
              <a:rPr lang="fr-BE" sz="2000" kern="0" smtClean="0"/>
              <a:t>Word)</a:t>
            </a:r>
            <a:endParaRPr lang="fr-BE" sz="2000" kern="0" dirty="0">
              <a:solidFill>
                <a:schemeClr val="tx1"/>
              </a:solidFill>
            </a:endParaRPr>
          </a:p>
        </p:txBody>
      </p:sp>
      <p:sp>
        <p:nvSpPr>
          <p:cNvPr id="8" name="Right Arrow 7"/>
          <p:cNvSpPr/>
          <p:nvPr/>
        </p:nvSpPr>
        <p:spPr bwMode="auto">
          <a:xfrm>
            <a:off x="2966120" y="5373216"/>
            <a:ext cx="2603610" cy="648072"/>
          </a:xfrm>
          <a:prstGeom prst="rightArrow">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lstStyle/>
          <a:p>
            <a:pPr algn="ctr">
              <a:spcBef>
                <a:spcPct val="20000"/>
              </a:spcBef>
              <a:buClr>
                <a:schemeClr val="accent2"/>
              </a:buClr>
              <a:buSzPct val="75000"/>
              <a:defRPr/>
            </a:pPr>
            <a:r>
              <a:rPr lang="fr-BE" sz="1800" dirty="0" smtClean="0">
                <a:solidFill>
                  <a:schemeClr val="tx1"/>
                </a:solidFill>
              </a:rPr>
              <a:t>Macro </a:t>
            </a:r>
            <a:r>
              <a:rPr lang="fr-BE" sz="1800" dirty="0">
                <a:solidFill>
                  <a:schemeClr val="tx1"/>
                </a:solidFill>
              </a:rPr>
              <a:t>CITJUR</a:t>
            </a:r>
          </a:p>
          <a:p>
            <a:pPr marL="342900" indent="-342900">
              <a:spcBef>
                <a:spcPct val="20000"/>
              </a:spcBef>
              <a:buClr>
                <a:schemeClr val="accent2"/>
              </a:buClr>
              <a:buSzPct val="75000"/>
              <a:buFont typeface="Wingdings" pitchFamily="2" charset="2"/>
              <a:buChar char="n"/>
              <a:defRPr/>
            </a:pPr>
            <a:endParaRPr lang="fr-BE" b="1" dirty="0">
              <a:solidFill>
                <a:schemeClr val="tx1"/>
              </a:solidFill>
            </a:endParaRPr>
          </a:p>
        </p:txBody>
      </p:sp>
      <p:sp>
        <p:nvSpPr>
          <p:cNvPr id="9" name="Can 8"/>
          <p:cNvSpPr/>
          <p:nvPr/>
        </p:nvSpPr>
        <p:spPr bwMode="auto">
          <a:xfrm>
            <a:off x="5796136" y="4797151"/>
            <a:ext cx="2736304" cy="1584175"/>
          </a:xfrm>
          <a:prstGeom prst="can">
            <a:avLst>
              <a:gd name="adj" fmla="val 15873"/>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anchor="ctr"/>
          <a:lstStyle/>
          <a:p>
            <a:pPr algn="ctr">
              <a:spcBef>
                <a:spcPct val="20000"/>
              </a:spcBef>
              <a:buClr>
                <a:schemeClr val="accent2"/>
              </a:buClr>
              <a:buSzPct val="75000"/>
              <a:defRPr/>
            </a:pPr>
            <a:r>
              <a:rPr lang="fr-BE" sz="1600" dirty="0" smtClean="0">
                <a:solidFill>
                  <a:schemeClr val="tx1"/>
                </a:solidFill>
              </a:rPr>
              <a:t>Litige </a:t>
            </a:r>
            <a:r>
              <a:rPr lang="fr-BE" sz="1600" dirty="0" err="1" smtClean="0">
                <a:solidFill>
                  <a:schemeClr val="tx1"/>
                </a:solidFill>
              </a:rPr>
              <a:t>Database</a:t>
            </a:r>
            <a:r>
              <a:rPr lang="fr-BE" sz="1600" dirty="0" smtClean="0">
                <a:solidFill>
                  <a:schemeClr val="tx1"/>
                </a:solidFill>
              </a:rPr>
              <a:t>:</a:t>
            </a:r>
          </a:p>
          <a:p>
            <a:pPr algn="ctr">
              <a:spcBef>
                <a:spcPct val="20000"/>
              </a:spcBef>
              <a:buClr>
                <a:schemeClr val="accent2"/>
              </a:buClr>
              <a:buSzPct val="75000"/>
              <a:defRPr/>
            </a:pPr>
            <a:r>
              <a:rPr lang="fr-BE" sz="1600" dirty="0" smtClean="0">
                <a:solidFill>
                  <a:schemeClr val="tx1"/>
                </a:solidFill>
              </a:rPr>
              <a:t>(Case </a:t>
            </a:r>
            <a:r>
              <a:rPr lang="fr-BE" sz="1600" dirty="0" err="1" smtClean="0">
                <a:solidFill>
                  <a:schemeClr val="tx1"/>
                </a:solidFill>
              </a:rPr>
              <a:t>number</a:t>
            </a:r>
            <a:r>
              <a:rPr lang="fr-BE" sz="1600" dirty="0" smtClean="0">
                <a:solidFill>
                  <a:schemeClr val="tx1"/>
                </a:solidFill>
              </a:rPr>
              <a:t>)</a:t>
            </a:r>
          </a:p>
          <a:p>
            <a:pPr algn="ctr">
              <a:spcBef>
                <a:spcPct val="20000"/>
              </a:spcBef>
              <a:buClr>
                <a:schemeClr val="accent2"/>
              </a:buClr>
              <a:buSzPct val="75000"/>
              <a:defRPr/>
            </a:pPr>
            <a:r>
              <a:rPr lang="fr-BE" sz="1600" dirty="0" smtClean="0">
                <a:solidFill>
                  <a:schemeClr val="tx1"/>
                </a:solidFill>
              </a:rPr>
              <a:t>ECLI = CELEX</a:t>
            </a:r>
          </a:p>
        </p:txBody>
      </p:sp>
    </p:spTree>
  </p:cSld>
  <p:clrMapOvr>
    <a:masterClrMapping/>
  </p:clrMapOvr>
  <mc:AlternateContent xmlns:mc="http://schemas.openxmlformats.org/markup-compatibility/2006">
    <mc:Choice xmlns:p14="http://schemas.microsoft.com/office/powerpoint/2010/main" Requires="p14">
      <p:transition spd="med" p14:dur="700" advTm="5000">
        <p:fade/>
      </p:transition>
    </mc:Choice>
    <mc:Fallback>
      <p:transition spd="med" advTm="5000">
        <p:fade/>
      </p:transition>
    </mc:Fallback>
  </mc:AlternateContent>
  <p:timing>
    <p:tnLst>
      <p:par>
        <p:cTn id="1" dur="indefinite" restart="never" nodeType="tmRoot"/>
      </p:par>
    </p:tnLst>
  </p:timing>
</p:sld>
</file>

<file path=ppt/theme/theme1.xml><?xml version="1.0" encoding="utf-8"?>
<a:theme xmlns:a="http://schemas.openxmlformats.org/drawingml/2006/main" name="Refined">
  <a:themeElements>
    <a:clrScheme name="Refined 11">
      <a:dk1>
        <a:srgbClr val="000000"/>
      </a:dk1>
      <a:lt1>
        <a:srgbClr val="FFFFFF"/>
      </a:lt1>
      <a:dk2>
        <a:srgbClr val="000000"/>
      </a:dk2>
      <a:lt2>
        <a:srgbClr val="CACACA"/>
      </a:lt2>
      <a:accent1>
        <a:srgbClr val="696969"/>
      </a:accent1>
      <a:accent2>
        <a:srgbClr val="990000"/>
      </a:accent2>
      <a:accent3>
        <a:srgbClr val="FFFFFF"/>
      </a:accent3>
      <a:accent4>
        <a:srgbClr val="000000"/>
      </a:accent4>
      <a:accent5>
        <a:srgbClr val="B9B9B9"/>
      </a:accent5>
      <a:accent6>
        <a:srgbClr val="8A0000"/>
      </a:accent6>
      <a:hlink>
        <a:srgbClr val="990000"/>
      </a:hlink>
      <a:folHlink>
        <a:srgbClr val="FF3300"/>
      </a:folHlink>
    </a:clrScheme>
    <a:fontScheme name="Refined">
      <a:majorFont>
        <a:latin typeface="Times New Roman"/>
        <a:ea typeface=""/>
        <a:cs typeface=""/>
      </a:majorFont>
      <a:minorFont>
        <a:latin typeface="Arial"/>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defRPr kumimoji="0" lang="en-GB" sz="3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accent2"/>
          </a:buClr>
          <a:buSzPct val="75000"/>
          <a:buFont typeface="Wingdings" pitchFamily="2" charset="2"/>
          <a:buChar char="n"/>
          <a:tabLst/>
          <a:defRPr kumimoji="0" lang="en-GB" sz="3100" b="0" i="0" u="none" strike="noStrike" cap="none" normalizeH="0" baseline="0" smtClean="0">
            <a:ln>
              <a:noFill/>
            </a:ln>
            <a:solidFill>
              <a:schemeClr val="tx1"/>
            </a:solidFill>
            <a:effectLst/>
            <a:latin typeface="Arial" charset="0"/>
          </a:defRPr>
        </a:defPPr>
      </a:lstStyle>
    </a:lnDef>
  </a:objectDefaults>
  <a:extraClrSchemeLst>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
      <a:clrScheme name="Refined 8">
        <a:dk1>
          <a:srgbClr val="FFFFFF"/>
        </a:dk1>
        <a:lt1>
          <a:srgbClr val="FFFFFF"/>
        </a:lt1>
        <a:dk2>
          <a:srgbClr val="FFFFFF"/>
        </a:dk2>
        <a:lt2>
          <a:srgbClr val="CACACA"/>
        </a:lt2>
        <a:accent1>
          <a:srgbClr val="696969"/>
        </a:accent1>
        <a:accent2>
          <a:srgbClr val="990000"/>
        </a:accent2>
        <a:accent3>
          <a:srgbClr val="FFFFFF"/>
        </a:accent3>
        <a:accent4>
          <a:srgbClr val="DADADA"/>
        </a:accent4>
        <a:accent5>
          <a:srgbClr val="B9B9B9"/>
        </a:accent5>
        <a:accent6>
          <a:srgbClr val="8A0000"/>
        </a:accent6>
        <a:hlink>
          <a:srgbClr val="990000"/>
        </a:hlink>
        <a:folHlink>
          <a:srgbClr val="FFFFFF"/>
        </a:folHlink>
      </a:clrScheme>
      <a:clrMap bg1="lt1" tx1="dk1" bg2="lt2" tx2="dk2" accent1="accent1" accent2="accent2" accent3="accent3" accent4="accent4" accent5="accent5" accent6="accent6" hlink="hlink" folHlink="folHlink"/>
    </a:extraClrScheme>
    <a:extraClrScheme>
      <a:clrScheme name="Refined 9">
        <a:dk1>
          <a:srgbClr val="000000"/>
        </a:dk1>
        <a:lt1>
          <a:srgbClr val="FFFFFF"/>
        </a:lt1>
        <a:dk2>
          <a:srgbClr val="FFFFFF"/>
        </a:dk2>
        <a:lt2>
          <a:srgbClr val="CACACA"/>
        </a:lt2>
        <a:accent1>
          <a:srgbClr val="696969"/>
        </a:accent1>
        <a:accent2>
          <a:srgbClr val="990000"/>
        </a:accent2>
        <a:accent3>
          <a:srgbClr val="FFFFFF"/>
        </a:accent3>
        <a:accent4>
          <a:srgbClr val="000000"/>
        </a:accent4>
        <a:accent5>
          <a:srgbClr val="B9B9B9"/>
        </a:accent5>
        <a:accent6>
          <a:srgbClr val="8A0000"/>
        </a:accent6>
        <a:hlink>
          <a:srgbClr val="990000"/>
        </a:hlink>
        <a:folHlink>
          <a:srgbClr val="FFFFFF"/>
        </a:folHlink>
      </a:clrScheme>
      <a:clrMap bg1="lt1" tx1="dk1" bg2="lt2" tx2="dk2" accent1="accent1" accent2="accent2" accent3="accent3" accent4="accent4" accent5="accent5" accent6="accent6" hlink="hlink" folHlink="folHlink"/>
    </a:extraClrScheme>
    <a:extraClrScheme>
      <a:clrScheme name="Refined 10">
        <a:dk1>
          <a:srgbClr val="000000"/>
        </a:dk1>
        <a:lt1>
          <a:srgbClr val="FFFFFF"/>
        </a:lt1>
        <a:dk2>
          <a:srgbClr val="000000"/>
        </a:dk2>
        <a:lt2>
          <a:srgbClr val="CACACA"/>
        </a:lt2>
        <a:accent1>
          <a:srgbClr val="696969"/>
        </a:accent1>
        <a:accent2>
          <a:srgbClr val="990000"/>
        </a:accent2>
        <a:accent3>
          <a:srgbClr val="FFFFFF"/>
        </a:accent3>
        <a:accent4>
          <a:srgbClr val="000000"/>
        </a:accent4>
        <a:accent5>
          <a:srgbClr val="B9B9B9"/>
        </a:accent5>
        <a:accent6>
          <a:srgbClr val="8A0000"/>
        </a:accent6>
        <a:hlink>
          <a:srgbClr val="990000"/>
        </a:hlink>
        <a:folHlink>
          <a:srgbClr val="FFFFFF"/>
        </a:folHlink>
      </a:clrScheme>
      <a:clrMap bg1="lt1" tx1="dk1" bg2="lt2" tx2="dk2" accent1="accent1" accent2="accent2" accent3="accent3" accent4="accent4" accent5="accent5" accent6="accent6" hlink="hlink" folHlink="folHlink"/>
    </a:extraClrScheme>
    <a:extraClrScheme>
      <a:clrScheme name="Refined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Refined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Refined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Refined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Refined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Refined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Refined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
      <a:clrScheme name="Refined 8">
        <a:dk1>
          <a:srgbClr val="FFFFFF"/>
        </a:dk1>
        <a:lt1>
          <a:srgbClr val="FFFFFF"/>
        </a:lt1>
        <a:dk2>
          <a:srgbClr val="FFFFFF"/>
        </a:dk2>
        <a:lt2>
          <a:srgbClr val="CACACA"/>
        </a:lt2>
        <a:accent1>
          <a:srgbClr val="696969"/>
        </a:accent1>
        <a:accent2>
          <a:srgbClr val="990000"/>
        </a:accent2>
        <a:accent3>
          <a:srgbClr val="FFFFFF"/>
        </a:accent3>
        <a:accent4>
          <a:srgbClr val="DADADA"/>
        </a:accent4>
        <a:accent5>
          <a:srgbClr val="B9B9B9"/>
        </a:accent5>
        <a:accent6>
          <a:srgbClr val="8A0000"/>
        </a:accent6>
        <a:hlink>
          <a:srgbClr val="990000"/>
        </a:hlink>
        <a:folHlink>
          <a:srgbClr val="FFFFFF"/>
        </a:folHlink>
      </a:clrScheme>
      <a:clrMap bg1="lt1" tx1="dk1" bg2="lt2" tx2="dk2" accent1="accent1" accent2="accent2" accent3="accent3" accent4="accent4" accent5="accent5" accent6="accent6" hlink="hlink" folHlink="folHlink"/>
    </a:extraClrScheme>
    <a:extraClrScheme>
      <a:clrScheme name="Refined 9">
        <a:dk1>
          <a:srgbClr val="000000"/>
        </a:dk1>
        <a:lt1>
          <a:srgbClr val="FFFFFF"/>
        </a:lt1>
        <a:dk2>
          <a:srgbClr val="FFFFFF"/>
        </a:dk2>
        <a:lt2>
          <a:srgbClr val="CACACA"/>
        </a:lt2>
        <a:accent1>
          <a:srgbClr val="696969"/>
        </a:accent1>
        <a:accent2>
          <a:srgbClr val="990000"/>
        </a:accent2>
        <a:accent3>
          <a:srgbClr val="FFFFFF"/>
        </a:accent3>
        <a:accent4>
          <a:srgbClr val="000000"/>
        </a:accent4>
        <a:accent5>
          <a:srgbClr val="B9B9B9"/>
        </a:accent5>
        <a:accent6>
          <a:srgbClr val="8A0000"/>
        </a:accent6>
        <a:hlink>
          <a:srgbClr val="990000"/>
        </a:hlink>
        <a:folHlink>
          <a:srgbClr val="FFFFFF"/>
        </a:folHlink>
      </a:clrScheme>
      <a:clrMap bg1="lt1" tx1="dk1" bg2="lt2" tx2="dk2" accent1="accent1" accent2="accent2" accent3="accent3" accent4="accent4" accent5="accent5" accent6="accent6" hlink="hlink" folHlink="folHlink"/>
    </a:extraClrScheme>
    <a:extraClrScheme>
      <a:clrScheme name="Refined 10">
        <a:dk1>
          <a:srgbClr val="000000"/>
        </a:dk1>
        <a:lt1>
          <a:srgbClr val="FFFFFF"/>
        </a:lt1>
        <a:dk2>
          <a:srgbClr val="000000"/>
        </a:dk2>
        <a:lt2>
          <a:srgbClr val="CACACA"/>
        </a:lt2>
        <a:accent1>
          <a:srgbClr val="696969"/>
        </a:accent1>
        <a:accent2>
          <a:srgbClr val="990000"/>
        </a:accent2>
        <a:accent3>
          <a:srgbClr val="FFFFFF"/>
        </a:accent3>
        <a:accent4>
          <a:srgbClr val="000000"/>
        </a:accent4>
        <a:accent5>
          <a:srgbClr val="B9B9B9"/>
        </a:accent5>
        <a:accent6>
          <a:srgbClr val="8A0000"/>
        </a:accent6>
        <a:hlink>
          <a:srgbClr val="990000"/>
        </a:hlink>
        <a:folHlink>
          <a:srgbClr val="FFFFFF"/>
        </a:folHlink>
      </a:clrScheme>
      <a:clrMap bg1="lt1" tx1="dk1" bg2="lt2" tx2="dk2" accent1="accent1" accent2="accent2" accent3="accent3" accent4="accent4" accent5="accent5" accent6="accent6" hlink="hlink" folHlink="folHlink"/>
    </a:extraClrScheme>
    <a:extraClrScheme>
      <a:clrScheme name="Refined 11">
        <a:dk1>
          <a:srgbClr val="000000"/>
        </a:dk1>
        <a:lt1>
          <a:srgbClr val="FFFFFF"/>
        </a:lt1>
        <a:dk2>
          <a:srgbClr val="000000"/>
        </a:dk2>
        <a:lt2>
          <a:srgbClr val="CACACA"/>
        </a:lt2>
        <a:accent1>
          <a:srgbClr val="696969"/>
        </a:accent1>
        <a:accent2>
          <a:srgbClr val="990000"/>
        </a:accent2>
        <a:accent3>
          <a:srgbClr val="FFFFFF"/>
        </a:accent3>
        <a:accent4>
          <a:srgbClr val="000000"/>
        </a:accent4>
        <a:accent5>
          <a:srgbClr val="B9B9B9"/>
        </a:accent5>
        <a:accent6>
          <a:srgbClr val="8A0000"/>
        </a:accent6>
        <a:hlink>
          <a:srgbClr val="990000"/>
        </a:hlink>
        <a:folHlink>
          <a:srgbClr val="FF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8167</TotalTime>
  <Words>472</Words>
  <Application>Microsoft Office PowerPoint</Application>
  <PresentationFormat>On-screen Show (4:3)</PresentationFormat>
  <Paragraphs>109</Paragraphs>
  <Slides>14</Slides>
  <Notes>5</Notes>
  <HiddenSlides>0</HiddenSlides>
  <MMClips>0</MMClips>
  <ScaleCrop>false</ScaleCrop>
  <HeadingPairs>
    <vt:vector size="6" baseType="variant">
      <vt:variant>
        <vt:lpstr>Theme</vt:lpstr>
      </vt:variant>
      <vt:variant>
        <vt:i4>1</vt:i4>
      </vt:variant>
      <vt:variant>
        <vt:lpstr>Slide Titles</vt:lpstr>
      </vt:variant>
      <vt:variant>
        <vt:i4>14</vt:i4>
      </vt:variant>
      <vt:variant>
        <vt:lpstr>Custom Shows</vt:lpstr>
      </vt:variant>
      <vt:variant>
        <vt:i4>1</vt:i4>
      </vt:variant>
    </vt:vector>
  </HeadingPairs>
  <TitlesOfParts>
    <vt:vector size="16" baseType="lpstr">
      <vt:lpstr>Refined</vt:lpstr>
      <vt:lpstr>ECLI and Beyond:  Improving online access to court decisions</vt:lpstr>
      <vt:lpstr>R&amp;D Directorate</vt:lpstr>
      <vt:lpstr>References to previous case law </vt:lpstr>
      <vt:lpstr>Method of citing the case-law</vt:lpstr>
      <vt:lpstr>Method of citing the case-law</vt:lpstr>
      <vt:lpstr>References - Minidoc2 (internal database)</vt:lpstr>
      <vt:lpstr>References - InfoCuria (external database)</vt:lpstr>
      <vt:lpstr>References - EUR-Lex (external database)</vt:lpstr>
      <vt:lpstr>PowerPoint Presentation</vt:lpstr>
      <vt:lpstr>Automatic detection of references</vt:lpstr>
      <vt:lpstr>PowerPoint Presentation</vt:lpstr>
      <vt:lpstr>Hyperlink in the digital Reports </vt:lpstr>
      <vt:lpstr>Hyperlink in the digital Reports</vt:lpstr>
      <vt:lpstr>Thank you for your attention</vt:lpstr>
      <vt:lpstr>Custom Show 1</vt:lpstr>
    </vt:vector>
  </TitlesOfParts>
  <Company>Cour de Justice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e-Curia</dc:title>
  <dc:creator>moma</dc:creator>
  <cp:lastModifiedBy>Mazur Monika</cp:lastModifiedBy>
  <cp:revision>458</cp:revision>
  <cp:lastPrinted>2017-06-06T09:22:56Z</cp:lastPrinted>
  <dcterms:created xsi:type="dcterms:W3CDTF">2011-05-31T06:48:52Z</dcterms:created>
  <dcterms:modified xsi:type="dcterms:W3CDTF">2017-06-06T09:53:49Z</dcterms:modified>
</cp:coreProperties>
</file>